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2"/>
  </p:notesMasterIdLst>
  <p:handoutMasterIdLst>
    <p:handoutMasterId r:id="rId13"/>
  </p:handoutMasterIdLst>
  <p:sldIdLst>
    <p:sldId id="268" r:id="rId3"/>
    <p:sldId id="274" r:id="rId4"/>
    <p:sldId id="261" r:id="rId5"/>
    <p:sldId id="275" r:id="rId6"/>
    <p:sldId id="269" r:id="rId7"/>
    <p:sldId id="272" r:id="rId8"/>
    <p:sldId id="273" r:id="rId9"/>
    <p:sldId id="270"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6" d="100"/>
          <a:sy n="66" d="100"/>
        </p:scale>
        <p:origin x="-564" y="-108"/>
      </p:cViewPr>
      <p:guideLst>
        <p:guide orient="horz" pos="2160"/>
        <p:guide pos="3840"/>
      </p:guideLst>
    </p:cSldViewPr>
  </p:slideViewPr>
  <p:notesTextViewPr>
    <p:cViewPr>
      <p:scale>
        <a:sx n="1" d="1"/>
        <a:sy n="1" d="1"/>
      </p:scale>
      <p:origin x="0" y="0"/>
    </p:cViewPr>
  </p:notesTextViewPr>
  <p:notesViewPr>
    <p:cSldViewPr snapToGrid="0" showGuides="1">
      <p:cViewPr varScale="1">
        <p:scale>
          <a:sx n="82" d="100"/>
          <a:sy n="82" d="100"/>
        </p:scale>
        <p:origin x="38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584336-D0B1-4B0E-BA5C-55B2CED1D394}"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kumimoji="1" lang="ja-JP"/>
        </a:p>
      </dgm:t>
    </dgm:pt>
    <dgm:pt modelId="{E1F87E0E-FF3E-47D3-BFF3-1936BDC1B9A7}">
      <dgm:prSet phldrT="[テキスト]" custT="1"/>
      <dgm:spPr/>
      <dgm:t>
        <a:bodyPr/>
        <a:lstStyle/>
        <a:p>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総合</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カウンセリング</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dgm:t>
    </dgm:pt>
    <dgm:pt modelId="{169E7CD4-95A5-4EA3-A305-1668AA4A744D}" type="parTrans" cxnId="{98FD00BD-2599-433A-AC2F-14A7D52BA766}">
      <dgm:prSet/>
      <dgm:spPr/>
      <dgm:t>
        <a:bodyPr/>
        <a:lstStyle/>
        <a:p>
          <a:endParaRPr kumimoji="1" lang="ja-JP" sz="1600">
            <a:latin typeface="Meiryo UI" panose="020B0604030504040204" pitchFamily="50" charset="-128"/>
            <a:ea typeface="Meiryo UI" panose="020B0604030504040204" pitchFamily="50" charset="-128"/>
            <a:cs typeface="Meiryo UI" panose="020B0604030504040204" pitchFamily="50" charset="-128"/>
          </a:endParaRPr>
        </a:p>
      </dgm:t>
    </dgm:pt>
    <dgm:pt modelId="{9C10DDF3-A40F-4978-A049-EE2D16408C99}" type="sibTrans" cxnId="{98FD00BD-2599-433A-AC2F-14A7D52BA766}">
      <dgm:prSet/>
      <dgm:spPr/>
      <dgm:t>
        <a:bodyPr/>
        <a:lstStyle/>
        <a:p>
          <a:endParaRPr kumimoji="1" lang="ja-JP" sz="1600">
            <a:latin typeface="Meiryo UI" panose="020B0604030504040204" pitchFamily="50" charset="-128"/>
            <a:ea typeface="Meiryo UI" panose="020B0604030504040204" pitchFamily="50" charset="-128"/>
            <a:cs typeface="Meiryo UI" panose="020B0604030504040204" pitchFamily="50" charset="-128"/>
          </a:endParaRPr>
        </a:p>
      </dgm:t>
    </dgm:pt>
    <dgm:pt modelId="{2356E178-4180-471B-A95D-2442FCF758CB}">
      <dgm:prSet phldrT="[テキスト]" custT="1"/>
      <dgm:spPr/>
      <dgm: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痩身</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dgm:t>
    </dgm:pt>
    <dgm:pt modelId="{28637787-CABB-4AAD-B4EC-042A0B395341}" type="parTrans" cxnId="{3D751365-FC4E-4999-8138-5C7B52A6F84F}">
      <dgm:prSet/>
      <dgm:spPr/>
      <dgm:t>
        <a:bodyPr/>
        <a:lstStyle/>
        <a:p>
          <a:endParaRPr kumimoji="1" lang="ja-JP" sz="1600">
            <a:latin typeface="Meiryo UI" panose="020B0604030504040204" pitchFamily="50" charset="-128"/>
            <a:ea typeface="Meiryo UI" panose="020B0604030504040204" pitchFamily="50" charset="-128"/>
            <a:cs typeface="Meiryo UI" panose="020B0604030504040204" pitchFamily="50" charset="-128"/>
          </a:endParaRPr>
        </a:p>
      </dgm:t>
    </dgm:pt>
    <dgm:pt modelId="{419F9E5C-97BF-4A9A-8E09-71B55289B3AE}" type="sibTrans" cxnId="{3D751365-FC4E-4999-8138-5C7B52A6F84F}">
      <dgm:prSet/>
      <dgm:spPr/>
      <dgm:t>
        <a:bodyPr/>
        <a:lstStyle/>
        <a:p>
          <a:endParaRPr kumimoji="1" lang="ja-JP" sz="1600">
            <a:latin typeface="Meiryo UI" panose="020B0604030504040204" pitchFamily="50" charset="-128"/>
            <a:ea typeface="Meiryo UI" panose="020B0604030504040204" pitchFamily="50" charset="-128"/>
            <a:cs typeface="Meiryo UI" panose="020B0604030504040204" pitchFamily="50" charset="-128"/>
          </a:endParaRPr>
        </a:p>
      </dgm:t>
    </dgm:pt>
    <dgm:pt modelId="{D6369594-53CA-4743-BFF7-C2D904DA742C}">
      <dgm:prSet phldrT="[テキスト]" custT="1"/>
      <dgm:spPr/>
      <dgm: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美容</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dgm:t>
    </dgm:pt>
    <dgm:pt modelId="{5433BCDE-D01B-4C43-9770-3BCF6A203491}" type="parTrans" cxnId="{AFAA54E3-514A-4D36-807E-9FBD4120AF30}">
      <dgm:prSet/>
      <dgm:spPr/>
      <dgm:t>
        <a:bodyPr/>
        <a:lstStyle/>
        <a:p>
          <a:endParaRPr kumimoji="1" lang="ja-JP" sz="1600">
            <a:latin typeface="Meiryo UI" panose="020B0604030504040204" pitchFamily="50" charset="-128"/>
            <a:ea typeface="Meiryo UI" panose="020B0604030504040204" pitchFamily="50" charset="-128"/>
            <a:cs typeface="Meiryo UI" panose="020B0604030504040204" pitchFamily="50" charset="-128"/>
          </a:endParaRPr>
        </a:p>
      </dgm:t>
    </dgm:pt>
    <dgm:pt modelId="{5B98D9CA-9FDF-44BD-98EC-0F6E2E37923A}" type="sibTrans" cxnId="{AFAA54E3-514A-4D36-807E-9FBD4120AF30}">
      <dgm:prSet/>
      <dgm:spPr/>
      <dgm:t>
        <a:bodyPr/>
        <a:lstStyle/>
        <a:p>
          <a:endParaRPr kumimoji="1" lang="ja-JP" sz="1600">
            <a:latin typeface="Meiryo UI" panose="020B0604030504040204" pitchFamily="50" charset="-128"/>
            <a:ea typeface="Meiryo UI" panose="020B0604030504040204" pitchFamily="50" charset="-128"/>
            <a:cs typeface="Meiryo UI" panose="020B0604030504040204" pitchFamily="50" charset="-128"/>
          </a:endParaRPr>
        </a:p>
      </dgm:t>
    </dgm:pt>
    <dgm:pt modelId="{B626C495-F3A7-4ADE-A0FE-4E7983E98359}">
      <dgm:prSet phldrT="[テキスト]" custT="1"/>
      <dgm:spPr/>
      <dgm:t>
        <a:bodyPr/>
        <a:lstStyle/>
        <a:p>
          <a:pPr algn="l"/>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リラクゼーション</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dgm:t>
    </dgm:pt>
    <dgm:pt modelId="{6F2AC2C2-8163-4C6A-99C5-72A6C2B2A33F}" type="parTrans" cxnId="{13AF98FC-2DB9-4B5F-85B0-E587DE19880D}">
      <dgm:prSet/>
      <dgm:spPr/>
      <dgm:t>
        <a:bodyPr/>
        <a:lstStyle/>
        <a:p>
          <a:endParaRPr kumimoji="1" lang="ja-JP" sz="1600">
            <a:latin typeface="Meiryo UI" panose="020B0604030504040204" pitchFamily="50" charset="-128"/>
            <a:ea typeface="Meiryo UI" panose="020B0604030504040204" pitchFamily="50" charset="-128"/>
            <a:cs typeface="Meiryo UI" panose="020B0604030504040204" pitchFamily="50" charset="-128"/>
          </a:endParaRPr>
        </a:p>
      </dgm:t>
    </dgm:pt>
    <dgm:pt modelId="{91A8EA40-4823-4FE8-82D6-C24B81F0FC1F}" type="sibTrans" cxnId="{13AF98FC-2DB9-4B5F-85B0-E587DE19880D}">
      <dgm:prSet/>
      <dgm:spPr/>
      <dgm:t>
        <a:bodyPr/>
        <a:lstStyle/>
        <a:p>
          <a:endParaRPr kumimoji="1" lang="ja-JP" sz="1600">
            <a:latin typeface="Meiryo UI" panose="020B0604030504040204" pitchFamily="50" charset="-128"/>
            <a:ea typeface="Meiryo UI" panose="020B0604030504040204" pitchFamily="50" charset="-128"/>
            <a:cs typeface="Meiryo UI" panose="020B0604030504040204" pitchFamily="50" charset="-128"/>
          </a:endParaRPr>
        </a:p>
      </dgm:t>
    </dgm:pt>
    <dgm:pt modelId="{BC2DF43D-A878-4B6A-B15F-7FFBED6EC842}">
      <dgm:prSet phldrT="[テキスト]" custT="1"/>
      <dgm:spPr/>
      <dgm: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健康</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dgm:t>
    </dgm:pt>
    <dgm:pt modelId="{17DD7635-F2DC-43BE-A312-49946A09DBA4}" type="parTrans" cxnId="{5C40F758-5264-4653-AF57-ED244AC8F3A3}">
      <dgm:prSet/>
      <dgm:spPr/>
      <dgm:t>
        <a:bodyPr/>
        <a:lstStyle/>
        <a:p>
          <a:endParaRPr kumimoji="1" lang="ja-JP" sz="1600">
            <a:latin typeface="Meiryo UI" panose="020B0604030504040204" pitchFamily="50" charset="-128"/>
            <a:ea typeface="Meiryo UI" panose="020B0604030504040204" pitchFamily="50" charset="-128"/>
            <a:cs typeface="Meiryo UI" panose="020B0604030504040204" pitchFamily="50" charset="-128"/>
          </a:endParaRPr>
        </a:p>
      </dgm:t>
    </dgm:pt>
    <dgm:pt modelId="{E6A990DC-0228-4E23-ABC6-C9EE879B9A00}" type="sibTrans" cxnId="{5C40F758-5264-4653-AF57-ED244AC8F3A3}">
      <dgm:prSet/>
      <dgm:spPr/>
      <dgm:t>
        <a:bodyPr/>
        <a:lstStyle/>
        <a:p>
          <a:endParaRPr kumimoji="1" lang="ja-JP" sz="1600">
            <a:latin typeface="Meiryo UI" panose="020B0604030504040204" pitchFamily="50" charset="-128"/>
            <a:ea typeface="Meiryo UI" panose="020B0604030504040204" pitchFamily="50" charset="-128"/>
            <a:cs typeface="Meiryo UI" panose="020B0604030504040204" pitchFamily="50" charset="-128"/>
          </a:endParaRPr>
        </a:p>
      </dgm:t>
    </dgm:pt>
    <dgm:pt modelId="{175F1DAC-7B7E-4D09-8DB8-99368C0C72D4}" type="pres">
      <dgm:prSet presAssocID="{62584336-D0B1-4B0E-BA5C-55B2CED1D394}" presName="composite" presStyleCnt="0">
        <dgm:presLayoutVars>
          <dgm:chMax val="1"/>
          <dgm:dir/>
          <dgm:resizeHandles val="exact"/>
        </dgm:presLayoutVars>
      </dgm:prSet>
      <dgm:spPr/>
      <dgm:t>
        <a:bodyPr/>
        <a:lstStyle/>
        <a:p>
          <a:endParaRPr kumimoji="1" lang="ja-JP"/>
        </a:p>
      </dgm:t>
    </dgm:pt>
    <dgm:pt modelId="{1C01A5B2-67EA-4686-B86C-CBFC598D5477}" type="pres">
      <dgm:prSet presAssocID="{62584336-D0B1-4B0E-BA5C-55B2CED1D394}" presName="radial" presStyleCnt="0">
        <dgm:presLayoutVars>
          <dgm:animLvl val="ctr"/>
        </dgm:presLayoutVars>
      </dgm:prSet>
      <dgm:spPr/>
    </dgm:pt>
    <dgm:pt modelId="{D4E6F5B5-CA2C-475F-A4B6-5AB59CD1A7CA}" type="pres">
      <dgm:prSet presAssocID="{E1F87E0E-FF3E-47D3-BFF3-1936BDC1B9A7}" presName="centerShape" presStyleLbl="vennNode1" presStyleIdx="0" presStyleCnt="5" custLinFactNeighborY="470"/>
      <dgm:spPr/>
      <dgm:t>
        <a:bodyPr/>
        <a:lstStyle/>
        <a:p>
          <a:endParaRPr kumimoji="1" lang="ja-JP"/>
        </a:p>
      </dgm:t>
    </dgm:pt>
    <dgm:pt modelId="{E7BFA9EE-B858-4016-80BA-575963560F75}" type="pres">
      <dgm:prSet presAssocID="{2356E178-4180-471B-A95D-2442FCF758CB}" presName="node" presStyleLbl="vennNode1" presStyleIdx="1" presStyleCnt="5">
        <dgm:presLayoutVars>
          <dgm:bulletEnabled val="1"/>
        </dgm:presLayoutVars>
      </dgm:prSet>
      <dgm:spPr/>
      <dgm:t>
        <a:bodyPr/>
        <a:lstStyle/>
        <a:p>
          <a:endParaRPr kumimoji="1" lang="ja-JP"/>
        </a:p>
      </dgm:t>
    </dgm:pt>
    <dgm:pt modelId="{3255F1BD-E04A-41BF-B64D-B06E6D0468D8}" type="pres">
      <dgm:prSet presAssocID="{D6369594-53CA-4743-BFF7-C2D904DA742C}" presName="node" presStyleLbl="vennNode1" presStyleIdx="2" presStyleCnt="5">
        <dgm:presLayoutVars>
          <dgm:bulletEnabled val="1"/>
        </dgm:presLayoutVars>
      </dgm:prSet>
      <dgm:spPr/>
      <dgm:t>
        <a:bodyPr/>
        <a:lstStyle/>
        <a:p>
          <a:endParaRPr kumimoji="1" lang="ja-JP"/>
        </a:p>
      </dgm:t>
    </dgm:pt>
    <dgm:pt modelId="{BCC6AE36-1AA5-4143-A95B-3979139E867E}" type="pres">
      <dgm:prSet presAssocID="{B626C495-F3A7-4ADE-A0FE-4E7983E98359}" presName="node" presStyleLbl="vennNode1" presStyleIdx="3" presStyleCnt="5" custScaleX="166299" custScaleY="93755">
        <dgm:presLayoutVars>
          <dgm:bulletEnabled val="1"/>
        </dgm:presLayoutVars>
      </dgm:prSet>
      <dgm:spPr/>
      <dgm:t>
        <a:bodyPr/>
        <a:lstStyle/>
        <a:p>
          <a:endParaRPr kumimoji="1" lang="ja-JP"/>
        </a:p>
      </dgm:t>
    </dgm:pt>
    <dgm:pt modelId="{E0DEE663-04E6-49D6-A3C7-F8FB5F8BE33B}" type="pres">
      <dgm:prSet presAssocID="{BC2DF43D-A878-4B6A-B15F-7FFBED6EC842}" presName="node" presStyleLbl="vennNode1" presStyleIdx="4" presStyleCnt="5">
        <dgm:presLayoutVars>
          <dgm:bulletEnabled val="1"/>
        </dgm:presLayoutVars>
      </dgm:prSet>
      <dgm:spPr/>
      <dgm:t>
        <a:bodyPr/>
        <a:lstStyle/>
        <a:p>
          <a:endParaRPr kumimoji="1" lang="ja-JP"/>
        </a:p>
      </dgm:t>
    </dgm:pt>
  </dgm:ptLst>
  <dgm:cxnLst>
    <dgm:cxn modelId="{3D751365-FC4E-4999-8138-5C7B52A6F84F}" srcId="{E1F87E0E-FF3E-47D3-BFF3-1936BDC1B9A7}" destId="{2356E178-4180-471B-A95D-2442FCF758CB}" srcOrd="0" destOrd="0" parTransId="{28637787-CABB-4AAD-B4EC-042A0B395341}" sibTransId="{419F9E5C-97BF-4A9A-8E09-71B55289B3AE}"/>
    <dgm:cxn modelId="{C7C97B5A-DAB0-425D-8190-7B36D881A196}" type="presOf" srcId="{2356E178-4180-471B-A95D-2442FCF758CB}" destId="{E7BFA9EE-B858-4016-80BA-575963560F75}" srcOrd="0" destOrd="0" presId="urn:microsoft.com/office/officeart/2005/8/layout/radial3"/>
    <dgm:cxn modelId="{A1085363-045E-4F47-B723-8682EAC9231F}" type="presOf" srcId="{E1F87E0E-FF3E-47D3-BFF3-1936BDC1B9A7}" destId="{D4E6F5B5-CA2C-475F-A4B6-5AB59CD1A7CA}" srcOrd="0" destOrd="0" presId="urn:microsoft.com/office/officeart/2005/8/layout/radial3"/>
    <dgm:cxn modelId="{5C40F758-5264-4653-AF57-ED244AC8F3A3}" srcId="{E1F87E0E-FF3E-47D3-BFF3-1936BDC1B9A7}" destId="{BC2DF43D-A878-4B6A-B15F-7FFBED6EC842}" srcOrd="3" destOrd="0" parTransId="{17DD7635-F2DC-43BE-A312-49946A09DBA4}" sibTransId="{E6A990DC-0228-4E23-ABC6-C9EE879B9A00}"/>
    <dgm:cxn modelId="{13AF98FC-2DB9-4B5F-85B0-E587DE19880D}" srcId="{E1F87E0E-FF3E-47D3-BFF3-1936BDC1B9A7}" destId="{B626C495-F3A7-4ADE-A0FE-4E7983E98359}" srcOrd="2" destOrd="0" parTransId="{6F2AC2C2-8163-4C6A-99C5-72A6C2B2A33F}" sibTransId="{91A8EA40-4823-4FE8-82D6-C24B81F0FC1F}"/>
    <dgm:cxn modelId="{AEE98D22-A9F2-4255-AFB6-A0ED2CB1873F}" type="presOf" srcId="{D6369594-53CA-4743-BFF7-C2D904DA742C}" destId="{3255F1BD-E04A-41BF-B64D-B06E6D0468D8}" srcOrd="0" destOrd="0" presId="urn:microsoft.com/office/officeart/2005/8/layout/radial3"/>
    <dgm:cxn modelId="{B6E83B19-5D11-44BC-AD17-99B028D996DF}" type="presOf" srcId="{B626C495-F3A7-4ADE-A0FE-4E7983E98359}" destId="{BCC6AE36-1AA5-4143-A95B-3979139E867E}" srcOrd="0" destOrd="0" presId="urn:microsoft.com/office/officeart/2005/8/layout/radial3"/>
    <dgm:cxn modelId="{AFAA54E3-514A-4D36-807E-9FBD4120AF30}" srcId="{E1F87E0E-FF3E-47D3-BFF3-1936BDC1B9A7}" destId="{D6369594-53CA-4743-BFF7-C2D904DA742C}" srcOrd="1" destOrd="0" parTransId="{5433BCDE-D01B-4C43-9770-3BCF6A203491}" sibTransId="{5B98D9CA-9FDF-44BD-98EC-0F6E2E37923A}"/>
    <dgm:cxn modelId="{98FD00BD-2599-433A-AC2F-14A7D52BA766}" srcId="{62584336-D0B1-4B0E-BA5C-55B2CED1D394}" destId="{E1F87E0E-FF3E-47D3-BFF3-1936BDC1B9A7}" srcOrd="0" destOrd="0" parTransId="{169E7CD4-95A5-4EA3-A305-1668AA4A744D}" sibTransId="{9C10DDF3-A40F-4978-A049-EE2D16408C99}"/>
    <dgm:cxn modelId="{BAFD616A-48D4-4CE2-BE90-B473CBD27401}" type="presOf" srcId="{62584336-D0B1-4B0E-BA5C-55B2CED1D394}" destId="{175F1DAC-7B7E-4D09-8DB8-99368C0C72D4}" srcOrd="0" destOrd="0" presId="urn:microsoft.com/office/officeart/2005/8/layout/radial3"/>
    <dgm:cxn modelId="{CCE7D73C-2F15-4D9E-9FC7-CDC0102E98DD}" type="presOf" srcId="{BC2DF43D-A878-4B6A-B15F-7FFBED6EC842}" destId="{E0DEE663-04E6-49D6-A3C7-F8FB5F8BE33B}" srcOrd="0" destOrd="0" presId="urn:microsoft.com/office/officeart/2005/8/layout/radial3"/>
    <dgm:cxn modelId="{322F8310-51C0-41AC-BA86-878469AEE493}" type="presParOf" srcId="{175F1DAC-7B7E-4D09-8DB8-99368C0C72D4}" destId="{1C01A5B2-67EA-4686-B86C-CBFC598D5477}" srcOrd="0" destOrd="0" presId="urn:microsoft.com/office/officeart/2005/8/layout/radial3"/>
    <dgm:cxn modelId="{FB900D26-307F-470A-A5A9-AF75A570F909}" type="presParOf" srcId="{1C01A5B2-67EA-4686-B86C-CBFC598D5477}" destId="{D4E6F5B5-CA2C-475F-A4B6-5AB59CD1A7CA}" srcOrd="0" destOrd="0" presId="urn:microsoft.com/office/officeart/2005/8/layout/radial3"/>
    <dgm:cxn modelId="{1DC02741-8F5F-446C-82F9-5DEE6810631E}" type="presParOf" srcId="{1C01A5B2-67EA-4686-B86C-CBFC598D5477}" destId="{E7BFA9EE-B858-4016-80BA-575963560F75}" srcOrd="1" destOrd="0" presId="urn:microsoft.com/office/officeart/2005/8/layout/radial3"/>
    <dgm:cxn modelId="{E4CFE2F0-8814-4D45-A112-66C25B52A3B9}" type="presParOf" srcId="{1C01A5B2-67EA-4686-B86C-CBFC598D5477}" destId="{3255F1BD-E04A-41BF-B64D-B06E6D0468D8}" srcOrd="2" destOrd="0" presId="urn:microsoft.com/office/officeart/2005/8/layout/radial3"/>
    <dgm:cxn modelId="{D5D1BF6F-28A7-4A59-B882-B2B4B916C482}" type="presParOf" srcId="{1C01A5B2-67EA-4686-B86C-CBFC598D5477}" destId="{BCC6AE36-1AA5-4143-A95B-3979139E867E}" srcOrd="3" destOrd="0" presId="urn:microsoft.com/office/officeart/2005/8/layout/radial3"/>
    <dgm:cxn modelId="{E7218E32-519A-4638-B5DB-B4F82BB06877}" type="presParOf" srcId="{1C01A5B2-67EA-4686-B86C-CBFC598D5477}" destId="{E0DEE663-04E6-49D6-A3C7-F8FB5F8BE33B}"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F5B5-CA2C-475F-A4B6-5AB59CD1A7CA}">
      <dsp:nvSpPr>
        <dsp:cNvPr id="0" name=""/>
        <dsp:cNvSpPr/>
      </dsp:nvSpPr>
      <dsp:spPr>
        <a:xfrm>
          <a:off x="1215497" y="984182"/>
          <a:ext cx="2369604" cy="236960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latin typeface="Meiryo UI" panose="020B0604030504040204" pitchFamily="50" charset="-128"/>
              <a:ea typeface="Meiryo UI" panose="020B0604030504040204" pitchFamily="50" charset="-128"/>
              <a:cs typeface="Meiryo UI" panose="020B0604030504040204" pitchFamily="50" charset="-128"/>
            </a:rPr>
            <a:t>総合</a:t>
          </a:r>
          <a:endParaRPr kumimoji="1" lang="en-US" altLang="ja-JP" sz="2400"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ctr" defTabSz="1066800">
            <a:lnSpc>
              <a:spcPct val="90000"/>
            </a:lnSpc>
            <a:spcBef>
              <a:spcPct val="0"/>
            </a:spcBef>
            <a:spcAft>
              <a:spcPct val="35000"/>
            </a:spcAft>
          </a:pPr>
          <a:r>
            <a:rPr kumimoji="1" lang="ja-JP" altLang="en-US" sz="2400" kern="1200" dirty="0" smtClean="0">
              <a:latin typeface="Meiryo UI" panose="020B0604030504040204" pitchFamily="50" charset="-128"/>
              <a:ea typeface="Meiryo UI" panose="020B0604030504040204" pitchFamily="50" charset="-128"/>
              <a:cs typeface="Meiryo UI" panose="020B0604030504040204" pitchFamily="50" charset="-128"/>
            </a:rPr>
            <a:t>カウンセリング</a:t>
          </a:r>
          <a:endParaRPr kumimoji="1" lang="ja-JP" altLang="en-US" sz="24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562517" y="1331202"/>
        <a:ext cx="1675564" cy="1675564"/>
      </dsp:txXfrm>
    </dsp:sp>
    <dsp:sp modelId="{E7BFA9EE-B858-4016-80BA-575963560F75}">
      <dsp:nvSpPr>
        <dsp:cNvPr id="0" name=""/>
        <dsp:cNvSpPr/>
      </dsp:nvSpPr>
      <dsp:spPr>
        <a:xfrm>
          <a:off x="1807898" y="18920"/>
          <a:ext cx="1184802" cy="118480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smtClean="0">
              <a:latin typeface="Meiryo UI" panose="020B0604030504040204" pitchFamily="50" charset="-128"/>
              <a:ea typeface="Meiryo UI" panose="020B0604030504040204" pitchFamily="50" charset="-128"/>
              <a:cs typeface="Meiryo UI" panose="020B0604030504040204" pitchFamily="50" charset="-128"/>
            </a:rPr>
            <a:t>痩身</a:t>
          </a:r>
          <a:endParaRPr kumimoji="1" lang="en-US" altLang="ja-JP" sz="18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981408" y="192430"/>
        <a:ext cx="837782" cy="837782"/>
      </dsp:txXfrm>
    </dsp:sp>
    <dsp:sp modelId="{3255F1BD-E04A-41BF-B64D-B06E6D0468D8}">
      <dsp:nvSpPr>
        <dsp:cNvPr id="0" name=""/>
        <dsp:cNvSpPr/>
      </dsp:nvSpPr>
      <dsp:spPr>
        <a:xfrm>
          <a:off x="3351056" y="1562078"/>
          <a:ext cx="1184802" cy="118480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smtClean="0">
              <a:latin typeface="Meiryo UI" panose="020B0604030504040204" pitchFamily="50" charset="-128"/>
              <a:ea typeface="Meiryo UI" panose="020B0604030504040204" pitchFamily="50" charset="-128"/>
              <a:cs typeface="Meiryo UI" panose="020B0604030504040204" pitchFamily="50" charset="-128"/>
            </a:rPr>
            <a:t>美容</a:t>
          </a:r>
          <a:endParaRPr kumimoji="1" lang="en-US" altLang="ja-JP" sz="18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3524566" y="1735588"/>
        <a:ext cx="837782" cy="837782"/>
      </dsp:txXfrm>
    </dsp:sp>
    <dsp:sp modelId="{BCC6AE36-1AA5-4143-A95B-3979139E867E}">
      <dsp:nvSpPr>
        <dsp:cNvPr id="0" name=""/>
        <dsp:cNvSpPr/>
      </dsp:nvSpPr>
      <dsp:spPr>
        <a:xfrm>
          <a:off x="1415142" y="3142230"/>
          <a:ext cx="1970314" cy="1110811"/>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kumimoji="1" lang="ja-JP" altLang="en-US" sz="1800" kern="1200" dirty="0" smtClean="0">
              <a:latin typeface="Meiryo UI" panose="020B0604030504040204" pitchFamily="50" charset="-128"/>
              <a:ea typeface="Meiryo UI" panose="020B0604030504040204" pitchFamily="50" charset="-128"/>
              <a:cs typeface="Meiryo UI" panose="020B0604030504040204" pitchFamily="50" charset="-128"/>
            </a:rPr>
            <a:t>リラクゼーション</a:t>
          </a:r>
          <a:endParaRPr kumimoji="1" lang="en-US" altLang="ja-JP" sz="18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703688" y="3304905"/>
        <a:ext cx="1393222" cy="785461"/>
      </dsp:txXfrm>
    </dsp:sp>
    <dsp:sp modelId="{E0DEE663-04E6-49D6-A3C7-F8FB5F8BE33B}">
      <dsp:nvSpPr>
        <dsp:cNvPr id="0" name=""/>
        <dsp:cNvSpPr/>
      </dsp:nvSpPr>
      <dsp:spPr>
        <a:xfrm>
          <a:off x="264741" y="1562078"/>
          <a:ext cx="1184802" cy="1184802"/>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smtClean="0">
              <a:latin typeface="Meiryo UI" panose="020B0604030504040204" pitchFamily="50" charset="-128"/>
              <a:ea typeface="Meiryo UI" panose="020B0604030504040204" pitchFamily="50" charset="-128"/>
              <a:cs typeface="Meiryo UI" panose="020B0604030504040204" pitchFamily="50" charset="-128"/>
            </a:rPr>
            <a:t>健康</a:t>
          </a:r>
          <a:endParaRPr kumimoji="1" lang="en-US" altLang="ja-JP" sz="18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38251" y="1735588"/>
        <a:ext cx="837782" cy="83778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kumimoji="1" lang="ja-JP" sz="1200"/>
            </a:lvl1pPr>
          </a:lstStyle>
          <a:p>
            <a:endParaRPr kumimoji="1" lang="ja-JP">
              <a:ea typeface="Meiryo UI" panose="020B0604030504040204" pitchFamily="50"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kumimoji="1" lang="ja-JP" sz="1200"/>
            </a:lvl1pPr>
          </a:lstStyle>
          <a:p>
            <a:fld id="{E6F93605-0C0C-4258-9724-5F2F9BB3BC90}" type="datetimeFigureOut">
              <a:rPr kumimoji="1" lang="en-US" altLang="ja-JP" smtClean="0">
                <a:ea typeface="Meiryo UI" panose="020B0604030504040204" pitchFamily="50" charset="-128"/>
              </a:rPr>
              <a:t>5/30/2013</a:t>
            </a:fld>
            <a:endParaRPr kumimoji="1" lang="ja-JP">
              <a:ea typeface="Meiryo UI" panose="020B0604030504040204" pitchFamily="50"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kumimoji="1" lang="ja-JP" sz="1200"/>
            </a:lvl1pPr>
          </a:lstStyle>
          <a:p>
            <a:endParaRPr kumimoji="1" lang="ja-JP">
              <a:ea typeface="Meiryo UI" panose="020B0604030504040204" pitchFamily="50"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kumimoji="1" lang="ja-JP" sz="1200"/>
            </a:lvl1pPr>
          </a:lstStyle>
          <a:p>
            <a:fld id="{663FFE7F-C917-439A-8026-3D301EB5CC28}" type="slidenum">
              <a:rPr kumimoji="1" lang="ja-JP" smtClean="0">
                <a:ea typeface="Meiryo UI" panose="020B0604030504040204" pitchFamily="50" charset="-128"/>
              </a:rPr>
              <a:t>‹#›</a:t>
            </a:fld>
            <a:endParaRPr kumimoji="1" lang="ja-JP">
              <a:ea typeface="Meiryo UI" panose="020B0604030504040204" pitchFamily="50" charset="-128"/>
            </a:endParaRPr>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kumimoji="1" lang="ja-JP" sz="1200">
                <a:ea typeface="Meiryo UI" panose="020B0604030504040204" pitchFamily="50" charset="-128"/>
              </a:defRPr>
            </a:lvl1pPr>
          </a:lstStyle>
          <a:p>
            <a:endParaRPr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kumimoji="1" lang="ja-JP" sz="1200">
                <a:ea typeface="Meiryo UI" panose="020B0604030504040204" pitchFamily="50" charset="-128"/>
              </a:defRPr>
            </a:lvl1pPr>
          </a:lstStyle>
          <a:p>
            <a:fld id="{28F31B3D-E4E3-4A80-AB70-C5564C267266}" type="datetimeFigureOut">
              <a:rPr lang="en-US" altLang="ja-JP" smtClean="0"/>
              <a:pPr/>
              <a:t>5/30/2013</a:t>
            </a:fld>
            <a:endParaRPr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kumimoji="1" lang="ja-JP" dirty="0"/>
          </a:p>
        </p:txBody>
      </p:sp>
      <p:sp>
        <p:nvSpPr>
          <p:cNvPr id="5" name="ノート プレースホルダー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kumimoji="1" lang="ja-JP" dirty="0"/>
              <a:t>マスター テキストのスタイルを編集するには、ここをクリック</a:t>
            </a:r>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kumimoji="1" lang="ja-JP" sz="1200">
                <a:ea typeface="Meiryo UI" panose="020B0604030504040204" pitchFamily="50" charset="-128"/>
              </a:defRPr>
            </a:lvl1pPr>
          </a:lstStyle>
          <a:p>
            <a:endParaRPr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kumimoji="1" lang="ja-JP" sz="1200">
                <a:ea typeface="Meiryo UI" panose="020B0604030504040204" pitchFamily="50" charset="-128"/>
              </a:defRPr>
            </a:lvl1pPr>
          </a:lstStyle>
          <a:p>
            <a:fld id="{4EC0B30D-C07A-425B-A90C-BA7BEB191079}" type="slidenum">
              <a:rPr lang="en-US" altLang="ja-JP" smtClean="0"/>
              <a:pPr/>
              <a:t>‹#›</a:t>
            </a:fld>
            <a:endParaRPr lang="en-US" altLang="ja-JP"/>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lang="ja-JP" sz="1200" kern="1200">
        <a:solidFill>
          <a:schemeClr val="tx1"/>
        </a:solidFill>
        <a:latin typeface="+mn-lt"/>
        <a:ea typeface="Meiryo UI" panose="020B0604030504040204" pitchFamily="50" charset="-128"/>
        <a:cs typeface="+mn-cs"/>
      </a:defRPr>
    </a:lvl1pPr>
    <a:lvl2pPr marL="457200" algn="l" defTabSz="914400" rtl="0" eaLnBrk="1" latinLnBrk="0" hangingPunct="1">
      <a:defRPr kumimoji="1" lang="ja-JP" sz="1200" kern="1200">
        <a:solidFill>
          <a:schemeClr val="tx1"/>
        </a:solidFill>
        <a:latin typeface="+mn-lt"/>
        <a:ea typeface="Meiryo UI" panose="020B0604030504040204" pitchFamily="50" charset="-128"/>
        <a:cs typeface="+mn-cs"/>
      </a:defRPr>
    </a:lvl2pPr>
    <a:lvl3pPr marL="914400" algn="l" defTabSz="914400" rtl="0" eaLnBrk="1" latinLnBrk="0" hangingPunct="1">
      <a:defRPr kumimoji="1" lang="ja-JP" sz="1200" kern="1200">
        <a:solidFill>
          <a:schemeClr val="tx1"/>
        </a:solidFill>
        <a:latin typeface="+mn-lt"/>
        <a:ea typeface="Meiryo UI" panose="020B0604030504040204" pitchFamily="50" charset="-128"/>
        <a:cs typeface="+mn-cs"/>
      </a:defRPr>
    </a:lvl3pPr>
    <a:lvl4pPr marL="1371600" algn="l" defTabSz="914400" rtl="0" eaLnBrk="1" latinLnBrk="0" hangingPunct="1">
      <a:defRPr kumimoji="1" lang="ja-JP" sz="1200" kern="1200">
        <a:solidFill>
          <a:schemeClr val="tx1"/>
        </a:solidFill>
        <a:latin typeface="+mn-lt"/>
        <a:ea typeface="Meiryo UI" panose="020B0604030504040204" pitchFamily="50" charset="-128"/>
        <a:cs typeface="+mn-cs"/>
      </a:defRPr>
    </a:lvl4pPr>
    <a:lvl5pPr marL="1828800" algn="l" defTabSz="914400" rtl="0" eaLnBrk="1" latinLnBrk="0" hangingPunct="1">
      <a:defRPr kumimoji="1" lang="ja-JP" sz="1200" kern="1200">
        <a:solidFill>
          <a:schemeClr val="tx1"/>
        </a:solidFill>
        <a:latin typeface="+mn-lt"/>
        <a:ea typeface="Meiryo UI" panose="020B0604030504040204" pitchFamily="50" charset="-128"/>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66800" y="4245434"/>
            <a:ext cx="8686800" cy="1464906"/>
          </a:xfrm>
        </p:spPr>
        <p:txBody>
          <a:bodyPr anchor="b">
            <a:normAutofit/>
          </a:bodyPr>
          <a:lstStyle>
            <a:lvl1pPr algn="l" latinLnBrk="0">
              <a:lnSpc>
                <a:spcPct val="80000"/>
              </a:lnSpc>
              <a:defRPr kumimoji="1" lang="ja-JP" sz="4400">
                <a:solidFill>
                  <a:schemeClr val="bg1"/>
                </a:solidFill>
                <a:effectLst>
                  <a:outerShdw blurRad="63500" algn="ctr" rotWithShape="0">
                    <a:prstClr val="black">
                      <a:alpha val="40000"/>
                    </a:prstClr>
                  </a:outerShdw>
                </a:effectLst>
              </a:defRPr>
            </a:lvl1pPr>
          </a:lstStyle>
          <a:p>
            <a:r>
              <a:rPr kumimoji="1" lang="ja-JP" altLang="en-US" smtClean="0"/>
              <a:t>マスター タイトルの書式設定</a:t>
            </a:r>
            <a:endParaRPr kumimoji="1" lang="ja-JP" dirty="0"/>
          </a:p>
        </p:txBody>
      </p:sp>
      <p:sp>
        <p:nvSpPr>
          <p:cNvPr id="3" name="サブタイトル 2"/>
          <p:cNvSpPr>
            <a:spLocks noGrp="1"/>
          </p:cNvSpPr>
          <p:nvPr>
            <p:ph type="subTitle" idx="1"/>
          </p:nvPr>
        </p:nvSpPr>
        <p:spPr>
          <a:xfrm>
            <a:off x="1066800" y="5731795"/>
            <a:ext cx="8686800" cy="440405"/>
          </a:xfrm>
        </p:spPr>
        <p:txBody>
          <a:bodyPr>
            <a:normAutofit/>
          </a:bodyPr>
          <a:lstStyle>
            <a:lvl1pPr marL="0" indent="0" algn="l" latinLnBrk="0">
              <a:spcBef>
                <a:spcPts val="0"/>
              </a:spcBef>
              <a:buNone/>
              <a:defRPr kumimoji="1" lang="ja-JP" sz="2000">
                <a:solidFill>
                  <a:schemeClr val="bg1"/>
                </a:solidFill>
                <a:effectLst>
                  <a:outerShdw blurRad="63500" algn="ctr" rotWithShape="0">
                    <a:prstClr val="black">
                      <a:alpha val="40000"/>
                    </a:prstClr>
                  </a:outerShdw>
                </a:effectLst>
              </a:defRPr>
            </a:lvl1pPr>
            <a:lvl2pPr marL="457200" indent="0" algn="ctr" latinLnBrk="0">
              <a:buNone/>
              <a:defRPr kumimoji="1" lang="ja-JP" sz="2000"/>
            </a:lvl2pPr>
            <a:lvl3pPr marL="914400" indent="0" algn="ctr" latinLnBrk="0">
              <a:buNone/>
              <a:defRPr kumimoji="1" lang="ja-JP" sz="1800"/>
            </a:lvl3pPr>
            <a:lvl4pPr marL="1371600" indent="0" algn="ctr" latinLnBrk="0">
              <a:buNone/>
              <a:defRPr kumimoji="1" lang="ja-JP" sz="1600"/>
            </a:lvl4pPr>
            <a:lvl5pPr marL="1828800" indent="0" algn="ctr" latinLnBrk="0">
              <a:buNone/>
              <a:defRPr kumimoji="1" lang="ja-JP" sz="1600"/>
            </a:lvl5pPr>
            <a:lvl6pPr marL="2286000" indent="0" algn="ctr" latinLnBrk="0">
              <a:buNone/>
              <a:defRPr kumimoji="1" lang="ja-JP" sz="1600"/>
            </a:lvl6pPr>
            <a:lvl7pPr marL="2743200" indent="0" algn="ctr" latinLnBrk="0">
              <a:buNone/>
              <a:defRPr kumimoji="1" lang="ja-JP" sz="1600"/>
            </a:lvl7pPr>
            <a:lvl8pPr marL="3200400" indent="0" algn="ctr" latinLnBrk="0">
              <a:buNone/>
              <a:defRPr kumimoji="1" lang="ja-JP" sz="1600"/>
            </a:lvl8pPr>
            <a:lvl9pPr marL="3657600" indent="0" algn="ctr" latinLnBrk="0">
              <a:buNone/>
              <a:defRPr kumimoji="1" lang="ja-JP" sz="1600"/>
            </a:lvl9pPr>
          </a:lstStyle>
          <a:p>
            <a:r>
              <a:rPr kumimoji="1" lang="ja-JP" altLang="en-US" smtClean="0"/>
              <a:t>マスター サブタイトルの書式設定</a:t>
            </a:r>
            <a:endParaRPr kumimoji="1" lang="ja-JP"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lvl1pPr>
              <a:defRPr sz="2800"/>
            </a:lvl1pPr>
          </a:lstStyle>
          <a:p>
            <a:r>
              <a:rPr kumimoji="1" lang="ja-JP" altLang="en-US" smtClean="0"/>
              <a:t>マスター タイトルの書式設定</a:t>
            </a:r>
            <a:endParaRPr kumimoji="1" lang="ja-JP" dirty="0"/>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日付プレースホルダー 3"/>
          <p:cNvSpPr>
            <a:spLocks noGrp="1"/>
          </p:cNvSpPr>
          <p:nvPr>
            <p:ph type="dt" sz="half" idx="10"/>
          </p:nvPr>
        </p:nvSpPr>
        <p:spPr/>
        <p:txBody>
          <a:bodyPr/>
          <a:lstStyle/>
          <a:p>
            <a:fld id="{37CC0096-1860-4642-9CD2-0079EA5E7CD1}" type="datetimeFigureOut">
              <a:t>2012/10/9</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E31375A4-56A4-47D6-9801-1991572033F7}" type="slidenum">
              <a:t>‹#›</a:t>
            </a:fld>
            <a:endParaRPr kumimoji="1" lang="ja-JP"/>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96400" y="457200"/>
            <a:ext cx="1828800" cy="5719762"/>
          </a:xfrm>
        </p:spPr>
        <p:txBody>
          <a:bodyPr vert="eaVert">
            <a:normAutofit/>
          </a:bodyPr>
          <a:lstStyle>
            <a:lvl1pPr>
              <a:defRPr sz="2800"/>
            </a:lvl1pPr>
          </a:lstStyle>
          <a:p>
            <a:r>
              <a:rPr kumimoji="1" lang="ja-JP" altLang="en-US" smtClean="0"/>
              <a:t>マスター タイトルの書式設定</a:t>
            </a:r>
            <a:endParaRPr kumimoji="1" lang="ja-JP" dirty="0"/>
          </a:p>
        </p:txBody>
      </p:sp>
      <p:sp>
        <p:nvSpPr>
          <p:cNvPr id="3" name="縦書きテキスト プレースホルダー 2"/>
          <p:cNvSpPr>
            <a:spLocks noGrp="1"/>
          </p:cNvSpPr>
          <p:nvPr>
            <p:ph type="body" orient="vert" idx="1"/>
          </p:nvPr>
        </p:nvSpPr>
        <p:spPr>
          <a:xfrm>
            <a:off x="1066800" y="457200"/>
            <a:ext cx="7955280" cy="5719762"/>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日付プレースホルダー 3"/>
          <p:cNvSpPr>
            <a:spLocks noGrp="1"/>
          </p:cNvSpPr>
          <p:nvPr>
            <p:ph type="dt" sz="half" idx="10"/>
          </p:nvPr>
        </p:nvSpPr>
        <p:spPr/>
        <p:txBody>
          <a:bodyPr/>
          <a:lstStyle/>
          <a:p>
            <a:fld id="{37CC0096-1860-4642-9CD2-0079EA5E7CD1}" type="datetimeFigureOut">
              <a:t>2012/10/9</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E31375A4-56A4-47D6-9801-1991572033F7}" type="slidenum">
              <a:t>‹#›</a:t>
            </a:fld>
            <a:endParaRPr kumimoji="1" lang="ja-JP"/>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lvl1pPr>
              <a:defRPr sz="3200"/>
            </a:lvl1pPr>
          </a:lstStyle>
          <a:p>
            <a:r>
              <a:rPr kumimoji="1" lang="ja-JP" altLang="en-US" smtClean="0"/>
              <a:t>マスター タイトルの書式設定</a:t>
            </a:r>
            <a:endParaRPr kumimoji="1" lang="ja-JP" dirty="0"/>
          </a:p>
        </p:txBody>
      </p:sp>
      <p:sp>
        <p:nvSpPr>
          <p:cNvPr id="3" name="コンテンツ プレースホルダー 2"/>
          <p:cNvSpPr>
            <a:spLocks noGrp="1"/>
          </p:cNvSpPr>
          <p:nvPr>
            <p:ph idx="1"/>
          </p:nvPr>
        </p:nvSpPr>
        <p:spPr/>
        <p:txBody>
          <a:bodyPr>
            <a:normAutofit/>
          </a:bodyPr>
          <a:lstStyle>
            <a:lvl1pPr>
              <a:defRPr sz="2000"/>
            </a:lvl1pPr>
            <a:lvl2pPr>
              <a:defRPr sz="1800"/>
            </a:lvl2pPr>
            <a:lvl3pPr>
              <a:defRPr sz="1600"/>
            </a:lvl3pPr>
            <a:lvl4pPr>
              <a:defRPr sz="1400"/>
            </a:lvl4pPr>
            <a:lvl5pPr>
              <a:defRPr sz="1200"/>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日付プレースホルダー 3"/>
          <p:cNvSpPr>
            <a:spLocks noGrp="1"/>
          </p:cNvSpPr>
          <p:nvPr>
            <p:ph type="dt" sz="half" idx="10"/>
          </p:nvPr>
        </p:nvSpPr>
        <p:spPr/>
        <p:txBody>
          <a:bodyPr/>
          <a:lstStyle/>
          <a:p>
            <a:fld id="{37CC0096-1860-4642-9CD2-0079EA5E7CD1}" type="datetimeFigureOut">
              <a:t>2012/10/9</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E31375A4-56A4-47D6-9801-1991572033F7}" type="slidenum">
              <a:t>‹#›</a:t>
            </a:fld>
            <a:endParaRPr kumimoji="1" lang="ja-JP"/>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069848" y="4242816"/>
            <a:ext cx="8686800" cy="1463040"/>
          </a:xfrm>
        </p:spPr>
        <p:txBody>
          <a:bodyPr anchor="b">
            <a:normAutofit/>
          </a:bodyPr>
          <a:lstStyle>
            <a:lvl1pPr latinLnBrk="0">
              <a:defRPr kumimoji="1" lang="ja-JP" sz="4400"/>
            </a:lvl1pPr>
          </a:lstStyle>
          <a:p>
            <a:r>
              <a:rPr kumimoji="1" lang="ja-JP" altLang="en-US" smtClean="0"/>
              <a:t>マスター タイトルの書式設定</a:t>
            </a:r>
            <a:endParaRPr kumimoji="1" lang="ja-JP" dirty="0"/>
          </a:p>
        </p:txBody>
      </p:sp>
      <p:sp>
        <p:nvSpPr>
          <p:cNvPr id="3" name="テキスト プレースホルダー 2"/>
          <p:cNvSpPr>
            <a:spLocks noGrp="1"/>
          </p:cNvSpPr>
          <p:nvPr>
            <p:ph type="body" idx="1"/>
          </p:nvPr>
        </p:nvSpPr>
        <p:spPr>
          <a:xfrm>
            <a:off x="1066799" y="5733288"/>
            <a:ext cx="8686800" cy="438912"/>
          </a:xfrm>
        </p:spPr>
        <p:txBody>
          <a:bodyPr>
            <a:normAutofit/>
          </a:bodyPr>
          <a:lstStyle>
            <a:lvl1pPr marL="0" indent="0" latinLnBrk="0">
              <a:spcBef>
                <a:spcPts val="0"/>
              </a:spcBef>
              <a:buNone/>
              <a:defRPr kumimoji="1" lang="ja-JP" sz="2000"/>
            </a:lvl1pPr>
            <a:lvl2pPr marL="457200" indent="0" latinLnBrk="0">
              <a:buNone/>
              <a:defRPr kumimoji="1" lang="ja-JP" sz="2000"/>
            </a:lvl2pPr>
            <a:lvl3pPr marL="914400" indent="0" latinLnBrk="0">
              <a:buNone/>
              <a:defRPr kumimoji="1" lang="ja-JP" sz="1800"/>
            </a:lvl3pPr>
            <a:lvl4pPr marL="1371600" indent="0" latinLnBrk="0">
              <a:buNone/>
              <a:defRPr kumimoji="1" lang="ja-JP" sz="1600"/>
            </a:lvl4pPr>
            <a:lvl5pPr marL="1828800" indent="0" latinLnBrk="0">
              <a:buNone/>
              <a:defRPr kumimoji="1" lang="ja-JP" sz="1600"/>
            </a:lvl5pPr>
            <a:lvl6pPr marL="2286000" indent="0" latinLnBrk="0">
              <a:buNone/>
              <a:defRPr kumimoji="1" lang="ja-JP" sz="1600"/>
            </a:lvl6pPr>
            <a:lvl7pPr marL="2743200" indent="0" latinLnBrk="0">
              <a:buNone/>
              <a:defRPr kumimoji="1" lang="ja-JP" sz="1600"/>
            </a:lvl7pPr>
            <a:lvl8pPr marL="3200400" indent="0" latinLnBrk="0">
              <a:buNone/>
              <a:defRPr kumimoji="1" lang="ja-JP" sz="1600"/>
            </a:lvl8pPr>
            <a:lvl9pPr marL="3657600" indent="0" latinLnBrk="0">
              <a:buNone/>
              <a:defRPr kumimoji="1" lang="ja-JP" sz="1600"/>
            </a:lvl9pPr>
          </a:lstStyle>
          <a:p>
            <a:pPr lvl="0"/>
            <a:r>
              <a:rPr kumimoji="1" lang="ja-JP" altLang="en-US" smtClean="0"/>
              <a:t>マスター テキストの書式設定</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lvl1pPr>
              <a:defRPr sz="3200"/>
            </a:lvl1pPr>
          </a:lstStyle>
          <a:p>
            <a:r>
              <a:rPr kumimoji="1" lang="ja-JP" altLang="en-US" smtClean="0"/>
              <a:t>マスター タイトルの書式設定</a:t>
            </a:r>
            <a:endParaRPr kumimoji="1" lang="ja-JP" dirty="0"/>
          </a:p>
        </p:txBody>
      </p:sp>
      <p:sp>
        <p:nvSpPr>
          <p:cNvPr id="3" name="コンテンツ プレースホルダー 2"/>
          <p:cNvSpPr>
            <a:spLocks noGrp="1"/>
          </p:cNvSpPr>
          <p:nvPr>
            <p:ph sz="half" idx="1"/>
          </p:nvPr>
        </p:nvSpPr>
        <p:spPr>
          <a:xfrm>
            <a:off x="1066800" y="1904999"/>
            <a:ext cx="4800600" cy="4271963"/>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800"/>
            </a:lvl6pPr>
            <a:lvl7pPr latinLnBrk="0">
              <a:defRPr kumimoji="1" lang="ja-JP" sz="1800"/>
            </a:lvl7pPr>
            <a:lvl8pPr latinLnBrk="0">
              <a:defRPr kumimoji="1" lang="ja-JP" sz="1800"/>
            </a:lvl8pPr>
            <a:lvl9pPr latinLnBrk="0">
              <a:defRPr kumimoji="1" lang="ja-JP"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コンテンツ プレースホルダー 3"/>
          <p:cNvSpPr>
            <a:spLocks noGrp="1"/>
          </p:cNvSpPr>
          <p:nvPr>
            <p:ph sz="half" idx="2"/>
          </p:nvPr>
        </p:nvSpPr>
        <p:spPr>
          <a:xfrm>
            <a:off x="6324600" y="1904999"/>
            <a:ext cx="4800600" cy="4271963"/>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800"/>
            </a:lvl6pPr>
            <a:lvl7pPr latinLnBrk="0">
              <a:defRPr kumimoji="1" lang="ja-JP" sz="1800"/>
            </a:lvl7pPr>
            <a:lvl8pPr latinLnBrk="0">
              <a:defRPr kumimoji="1" lang="ja-JP" sz="1800"/>
            </a:lvl8pPr>
            <a:lvl9pPr latinLnBrk="0">
              <a:defRPr kumimoji="1" lang="ja-JP"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5" name="日付プレースホルダー 4"/>
          <p:cNvSpPr>
            <a:spLocks noGrp="1"/>
          </p:cNvSpPr>
          <p:nvPr>
            <p:ph type="dt" sz="half" idx="10"/>
          </p:nvPr>
        </p:nvSpPr>
        <p:spPr/>
        <p:txBody>
          <a:bodyPr/>
          <a:lstStyle/>
          <a:p>
            <a:fld id="{37CC0096-1860-4642-9CD2-0079EA5E7CD1}" type="datetimeFigureOut">
              <a:t>2012/10/9</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E31375A4-56A4-47D6-9801-1991572033F7}" type="slidenum">
              <a:t>‹#›</a:t>
            </a:fld>
            <a:endParaRPr kumimoji="1" lang="ja-JP"/>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lvl1pPr>
              <a:defRPr sz="3200"/>
            </a:lvl1pPr>
          </a:lstStyle>
          <a:p>
            <a:r>
              <a:rPr kumimoji="1" lang="ja-JP" altLang="en-US" smtClean="0"/>
              <a:t>マスター タイトルの書式設定</a:t>
            </a:r>
            <a:endParaRPr kumimoji="1" lang="ja-JP" dirty="0"/>
          </a:p>
        </p:txBody>
      </p:sp>
      <p:sp>
        <p:nvSpPr>
          <p:cNvPr id="3" name="テキスト プレースホルダー 2"/>
          <p:cNvSpPr>
            <a:spLocks noGrp="1"/>
          </p:cNvSpPr>
          <p:nvPr>
            <p:ph type="body" idx="1"/>
          </p:nvPr>
        </p:nvSpPr>
        <p:spPr>
          <a:xfrm>
            <a:off x="1066800" y="1772815"/>
            <a:ext cx="4800600" cy="737121"/>
          </a:xfrm>
        </p:spPr>
        <p:txBody>
          <a:bodyPr anchor="ctr">
            <a:normAutofit/>
          </a:bodyPr>
          <a:lstStyle>
            <a:lvl1pPr marL="0" indent="0" latinLnBrk="0">
              <a:spcBef>
                <a:spcPts val="0"/>
              </a:spcBef>
              <a:buNone/>
              <a:defRPr kumimoji="1" lang="ja-JP" sz="2000" b="0">
                <a:solidFill>
                  <a:schemeClr val="accent1"/>
                </a:solidFill>
              </a:defRPr>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1066800" y="2509937"/>
            <a:ext cx="4800600" cy="3662263"/>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600"/>
            </a:lvl6pPr>
            <a:lvl7pPr latinLnBrk="0">
              <a:defRPr kumimoji="1" lang="ja-JP" sz="1600"/>
            </a:lvl7pPr>
            <a:lvl8pPr latinLnBrk="0">
              <a:defRPr kumimoji="1" lang="ja-JP" sz="1600"/>
            </a:lvl8pPr>
            <a:lvl9pPr latinLnBrk="0">
              <a:defRPr kumimoji="1" lang="ja-JP"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5" name="テキスト プレースホルダー 4"/>
          <p:cNvSpPr>
            <a:spLocks noGrp="1"/>
          </p:cNvSpPr>
          <p:nvPr>
            <p:ph type="body" sz="quarter" idx="3"/>
          </p:nvPr>
        </p:nvSpPr>
        <p:spPr>
          <a:xfrm>
            <a:off x="6324600" y="1772815"/>
            <a:ext cx="4800600" cy="737121"/>
          </a:xfrm>
        </p:spPr>
        <p:txBody>
          <a:bodyPr anchor="ctr">
            <a:normAutofit/>
          </a:bodyPr>
          <a:lstStyle>
            <a:lvl1pPr marL="0" indent="0" latinLnBrk="0">
              <a:spcBef>
                <a:spcPts val="0"/>
              </a:spcBef>
              <a:buNone/>
              <a:defRPr kumimoji="1" lang="ja-JP" sz="2000" b="0">
                <a:solidFill>
                  <a:schemeClr val="accent1"/>
                </a:solidFill>
              </a:defRPr>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324600" y="2509937"/>
            <a:ext cx="4800600" cy="3662263"/>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600"/>
            </a:lvl6pPr>
            <a:lvl7pPr latinLnBrk="0">
              <a:defRPr kumimoji="1" lang="ja-JP" sz="1600"/>
            </a:lvl7pPr>
            <a:lvl8pPr latinLnBrk="0">
              <a:defRPr kumimoji="1" lang="ja-JP" sz="1600"/>
            </a:lvl8pPr>
            <a:lvl9pPr latinLnBrk="0">
              <a:defRPr kumimoji="1" lang="ja-JP"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7" name="日付プレースホルダー 6"/>
          <p:cNvSpPr>
            <a:spLocks noGrp="1"/>
          </p:cNvSpPr>
          <p:nvPr>
            <p:ph type="dt" sz="half" idx="10"/>
          </p:nvPr>
        </p:nvSpPr>
        <p:spPr/>
        <p:txBody>
          <a:bodyPr/>
          <a:lstStyle/>
          <a:p>
            <a:fld id="{37CC0096-1860-4642-9CD2-0079EA5E7CD1}" type="datetimeFigureOut">
              <a:t>2012/10/9</a:t>
            </a:fld>
            <a:endParaRPr kumimoji="1" lang="ja-JP"/>
          </a:p>
        </p:txBody>
      </p:sp>
      <p:sp>
        <p:nvSpPr>
          <p:cNvPr id="8" name="フッター プレースホルダー 7"/>
          <p:cNvSpPr>
            <a:spLocks noGrp="1"/>
          </p:cNvSpPr>
          <p:nvPr>
            <p:ph type="ftr" sz="quarter" idx="11"/>
          </p:nvPr>
        </p:nvSpPr>
        <p:spPr/>
        <p:txBody>
          <a:bodyPr/>
          <a:lstStyle/>
          <a:p>
            <a:endParaRPr kumimoji="1" lang="ja-JP"/>
          </a:p>
        </p:txBody>
      </p:sp>
      <p:sp>
        <p:nvSpPr>
          <p:cNvPr id="9" name="スライド番号プレースホルダー 8"/>
          <p:cNvSpPr>
            <a:spLocks noGrp="1"/>
          </p:cNvSpPr>
          <p:nvPr>
            <p:ph type="sldNum" sz="quarter" idx="12"/>
          </p:nvPr>
        </p:nvSpPr>
        <p:spPr/>
        <p:txBody>
          <a:bodyPr/>
          <a:lstStyle/>
          <a:p>
            <a:fld id="{E31375A4-56A4-47D6-9801-1991572033F7}" type="slidenum">
              <a:t>‹#›</a:t>
            </a:fld>
            <a:endParaRPr kumimoji="1" lang="ja-JP"/>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lvl1pPr>
              <a:defRPr sz="3200"/>
            </a:lvl1pPr>
          </a:lstStyle>
          <a:p>
            <a:r>
              <a:rPr kumimoji="1" lang="ja-JP" altLang="en-US" smtClean="0"/>
              <a:t>マスター タイトルの書式設定</a:t>
            </a:r>
            <a:endParaRPr kumimoji="1" lang="ja-JP" dirty="0"/>
          </a:p>
        </p:txBody>
      </p:sp>
      <p:sp>
        <p:nvSpPr>
          <p:cNvPr id="3" name="日付プレースホルダー 2"/>
          <p:cNvSpPr>
            <a:spLocks noGrp="1"/>
          </p:cNvSpPr>
          <p:nvPr>
            <p:ph type="dt" sz="half" idx="10"/>
          </p:nvPr>
        </p:nvSpPr>
        <p:spPr/>
        <p:txBody>
          <a:bodyPr/>
          <a:lstStyle/>
          <a:p>
            <a:fld id="{37CC0096-1860-4642-9CD2-0079EA5E7CD1}" type="datetimeFigureOut">
              <a:t>2012/10/9</a:t>
            </a:fld>
            <a:endParaRPr kumimoji="1" lang="ja-JP"/>
          </a:p>
        </p:txBody>
      </p:sp>
      <p:sp>
        <p:nvSpPr>
          <p:cNvPr id="4" name="フッター プレースホルダー 3"/>
          <p:cNvSpPr>
            <a:spLocks noGrp="1"/>
          </p:cNvSpPr>
          <p:nvPr>
            <p:ph type="ftr" sz="quarter" idx="11"/>
          </p:nvPr>
        </p:nvSpPr>
        <p:spPr/>
        <p:txBody>
          <a:bodyPr/>
          <a:lstStyle/>
          <a:p>
            <a:endParaRPr kumimoji="1" lang="ja-JP"/>
          </a:p>
        </p:txBody>
      </p:sp>
      <p:sp>
        <p:nvSpPr>
          <p:cNvPr id="5" name="スライド番号プレースホルダー 4"/>
          <p:cNvSpPr>
            <a:spLocks noGrp="1"/>
          </p:cNvSpPr>
          <p:nvPr>
            <p:ph type="sldNum" sz="quarter" idx="12"/>
          </p:nvPr>
        </p:nvSpPr>
        <p:spPr/>
        <p:txBody>
          <a:bodyPr/>
          <a:lstStyle/>
          <a:p>
            <a:fld id="{E31375A4-56A4-47D6-9801-1991572033F7}" type="slidenum">
              <a:t>‹#›</a:t>
            </a:fld>
            <a:endParaRPr kumimoji="1" lang="ja-JP"/>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7CC0096-1860-4642-9CD2-0079EA5E7CD1}" type="datetimeFigureOut">
              <a:t>2012/10/9</a:t>
            </a:fld>
            <a:endParaRPr kumimoji="1" lang="ja-JP"/>
          </a:p>
        </p:txBody>
      </p:sp>
      <p:sp>
        <p:nvSpPr>
          <p:cNvPr id="3" name="フッター プレースホルダー 2"/>
          <p:cNvSpPr>
            <a:spLocks noGrp="1"/>
          </p:cNvSpPr>
          <p:nvPr>
            <p:ph type="ftr" sz="quarter" idx="11"/>
          </p:nvPr>
        </p:nvSpPr>
        <p:spPr/>
        <p:txBody>
          <a:bodyPr/>
          <a:lstStyle/>
          <a:p>
            <a:endParaRPr kumimoji="1" lang="ja-JP"/>
          </a:p>
        </p:txBody>
      </p:sp>
      <p:sp>
        <p:nvSpPr>
          <p:cNvPr id="4" name="スライド番号プレースホルダー 3"/>
          <p:cNvSpPr>
            <a:spLocks noGrp="1"/>
          </p:cNvSpPr>
          <p:nvPr>
            <p:ph type="sldNum" sz="quarter" idx="12"/>
          </p:nvPr>
        </p:nvSpPr>
        <p:spPr/>
        <p:txBody>
          <a:bodyPr/>
          <a:lstStyle/>
          <a:p>
            <a:fld id="{E31375A4-56A4-47D6-9801-1991572033F7}" type="slidenum">
              <a:t>‹#›</a:t>
            </a:fld>
            <a:endParaRPr kumimoji="1" lang="ja-JP"/>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42760" y="3090672"/>
            <a:ext cx="4663440" cy="1828800"/>
          </a:xfrm>
        </p:spPr>
        <p:txBody>
          <a:bodyPr anchor="b">
            <a:normAutofit/>
          </a:bodyPr>
          <a:lstStyle>
            <a:lvl1pPr latinLnBrk="0">
              <a:defRPr kumimoji="1" lang="ja-JP" sz="2800"/>
            </a:lvl1pPr>
          </a:lstStyle>
          <a:p>
            <a:r>
              <a:rPr kumimoji="1" lang="ja-JP" altLang="en-US" smtClean="0"/>
              <a:t>マスター タイトルの書式設定</a:t>
            </a:r>
            <a:endParaRPr kumimoji="1" lang="ja-JP" dirty="0"/>
          </a:p>
        </p:txBody>
      </p:sp>
      <p:sp>
        <p:nvSpPr>
          <p:cNvPr id="3" name="コンテンツ プレースホルダー 2"/>
          <p:cNvSpPr>
            <a:spLocks noGrp="1"/>
          </p:cNvSpPr>
          <p:nvPr>
            <p:ph idx="1"/>
          </p:nvPr>
        </p:nvSpPr>
        <p:spPr>
          <a:xfrm>
            <a:off x="685799" y="457200"/>
            <a:ext cx="5410201" cy="571500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2000"/>
            </a:lvl6pPr>
            <a:lvl7pPr latinLnBrk="0">
              <a:defRPr kumimoji="1" lang="ja-JP" sz="2000"/>
            </a:lvl7pPr>
            <a:lvl8pPr latinLnBrk="0">
              <a:defRPr kumimoji="1" lang="ja-JP" sz="2000"/>
            </a:lvl8pPr>
            <a:lvl9pPr latinLnBrk="0">
              <a:defRPr kumimoji="1" lang="ja-JP"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テキスト プレースホルダー 3"/>
          <p:cNvSpPr>
            <a:spLocks noGrp="1"/>
          </p:cNvSpPr>
          <p:nvPr>
            <p:ph type="body" sz="half" idx="2"/>
          </p:nvPr>
        </p:nvSpPr>
        <p:spPr>
          <a:xfrm>
            <a:off x="6842760" y="4983480"/>
            <a:ext cx="4663440" cy="1188720"/>
          </a:xfrm>
        </p:spPr>
        <p:txBody>
          <a:bodyPr>
            <a:normAutofit/>
          </a:bodyPr>
          <a:lstStyle>
            <a:lvl1pPr marL="0" indent="0" latinLnBrk="0">
              <a:spcBef>
                <a:spcPts val="1200"/>
              </a:spcBef>
              <a:buNone/>
              <a:defRPr kumimoji="1" lang="ja-JP" sz="14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7CC0096-1860-4642-9CD2-0079EA5E7CD1}" type="datetimeFigureOut">
              <a:t>2012/10/9</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E31375A4-56A4-47D6-9801-1991572033F7}" type="slidenum">
              <a:t>‹#›</a:t>
            </a:fld>
            <a:endParaRPr kumimoji="1" lang="ja-JP"/>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42760" y="3093099"/>
            <a:ext cx="4663440" cy="1828800"/>
          </a:xfrm>
        </p:spPr>
        <p:txBody>
          <a:bodyPr anchor="b">
            <a:normAutofit/>
          </a:bodyPr>
          <a:lstStyle>
            <a:lvl1pPr latinLnBrk="0">
              <a:defRPr kumimoji="1" lang="ja-JP" sz="2800"/>
            </a:lvl1pPr>
          </a:lstStyle>
          <a:p>
            <a:r>
              <a:rPr kumimoji="1" lang="ja-JP" altLang="en-US" smtClean="0"/>
              <a:t>マスター タイトルの書式設定</a:t>
            </a:r>
            <a:endParaRPr kumimoji="1" lang="ja-JP" dirty="0"/>
          </a:p>
        </p:txBody>
      </p:sp>
      <p:sp>
        <p:nvSpPr>
          <p:cNvPr id="3" name="図プレースホルダー 2"/>
          <p:cNvSpPr>
            <a:spLocks noGrp="1"/>
          </p:cNvSpPr>
          <p:nvPr>
            <p:ph type="pic" idx="1"/>
          </p:nvPr>
        </p:nvSpPr>
        <p:spPr>
          <a:xfrm>
            <a:off x="0" y="0"/>
            <a:ext cx="6096000" cy="6858000"/>
          </a:xfrm>
        </p:spPr>
        <p:txBody>
          <a:bodyPr tIns="457200">
            <a:normAutofit/>
          </a:bodyPr>
          <a:lstStyle>
            <a:lvl1pPr marL="0" indent="0" algn="ctr" latinLnBrk="0">
              <a:buNone/>
              <a:defRPr kumimoji="1" lang="ja-JP" sz="2000"/>
            </a:lvl1pPr>
            <a:lvl2pPr marL="457200" indent="0" latinLnBrk="0">
              <a:buNone/>
              <a:defRPr kumimoji="1" lang="ja-JP" sz="2800"/>
            </a:lvl2pPr>
            <a:lvl3pPr marL="914400" indent="0" latinLnBrk="0">
              <a:buNone/>
              <a:defRPr kumimoji="1" lang="ja-JP" sz="2400"/>
            </a:lvl3pPr>
            <a:lvl4pPr marL="1371600" indent="0" latinLnBrk="0">
              <a:buNone/>
              <a:defRPr kumimoji="1" lang="ja-JP" sz="2000"/>
            </a:lvl4pPr>
            <a:lvl5pPr marL="1828800" indent="0" latinLnBrk="0">
              <a:buNone/>
              <a:defRPr kumimoji="1" lang="ja-JP" sz="2000"/>
            </a:lvl5pPr>
            <a:lvl6pPr marL="2286000" indent="0" latinLnBrk="0">
              <a:buNone/>
              <a:defRPr kumimoji="1" lang="ja-JP" sz="2000"/>
            </a:lvl6pPr>
            <a:lvl7pPr marL="2743200" indent="0" latinLnBrk="0">
              <a:buNone/>
              <a:defRPr kumimoji="1" lang="ja-JP" sz="2000"/>
            </a:lvl7pPr>
            <a:lvl8pPr marL="3200400" indent="0" latinLnBrk="0">
              <a:buNone/>
              <a:defRPr kumimoji="1" lang="ja-JP" sz="2000"/>
            </a:lvl8pPr>
            <a:lvl9pPr marL="3657600" indent="0" latinLnBrk="0">
              <a:buNone/>
              <a:defRPr kumimoji="1" lang="ja-JP" sz="2000"/>
            </a:lvl9pPr>
          </a:lstStyle>
          <a:p>
            <a:r>
              <a:rPr kumimoji="1" lang="ja-JP" altLang="en-US" smtClean="0"/>
              <a:t>アイコンをクリックして図を追加</a:t>
            </a:r>
            <a:endParaRPr kumimoji="1" lang="ja-JP" dirty="0"/>
          </a:p>
        </p:txBody>
      </p:sp>
      <p:sp>
        <p:nvSpPr>
          <p:cNvPr id="4" name="テキスト プレースホルダー 3"/>
          <p:cNvSpPr>
            <a:spLocks noGrp="1"/>
          </p:cNvSpPr>
          <p:nvPr>
            <p:ph type="body" sz="half" idx="2"/>
          </p:nvPr>
        </p:nvSpPr>
        <p:spPr>
          <a:xfrm>
            <a:off x="6842760" y="4983480"/>
            <a:ext cx="4663440" cy="1188720"/>
          </a:xfrm>
        </p:spPr>
        <p:txBody>
          <a:bodyPr>
            <a:normAutofit/>
          </a:bodyPr>
          <a:lstStyle>
            <a:lvl1pPr marL="0" indent="0" latinLnBrk="0">
              <a:spcBef>
                <a:spcPts val="1200"/>
              </a:spcBef>
              <a:buNone/>
              <a:defRPr kumimoji="1" lang="ja-JP" sz="14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smtClean="0"/>
              <a:t>マスター テキストの書式設定</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kumimoji="1" lang="ja-JP" dirty="0"/>
              <a:t>マスター タイトルのスタイルを編集するには、ここをクリック</a:t>
            </a:r>
          </a:p>
        </p:txBody>
      </p:sp>
      <p:sp>
        <p:nvSpPr>
          <p:cNvPr id="3" name="テキスト プレースホルダー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kumimoji="1" lang="ja-JP" dirty="0"/>
              <a:t>マスター テキストのスタイルを編集するには、ここをクリック</a:t>
            </a:r>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
        <p:nvSpPr>
          <p:cNvPr id="4" name="日付プレースホルダー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latinLnBrk="0">
              <a:defRPr kumimoji="1" lang="ja-JP" sz="800">
                <a:solidFill>
                  <a:schemeClr val="tx1"/>
                </a:solidFill>
                <a:ea typeface="Meiryo UI" panose="020B0604030504040204" pitchFamily="50" charset="-128"/>
              </a:defRPr>
            </a:lvl1pPr>
          </a:lstStyle>
          <a:p>
            <a:fld id="{37CC0096-1860-4642-9CD2-0079EA5E7CD1}" type="datetimeFigureOut">
              <a:rPr lang="en-US" altLang="ja-JP" smtClean="0"/>
              <a:pPr/>
              <a:t>5/30/2013</a:t>
            </a:fld>
            <a:endParaRPr lang="ja-JP" altLang="en-US"/>
          </a:p>
        </p:txBody>
      </p:sp>
      <p:sp>
        <p:nvSpPr>
          <p:cNvPr id="5" name="フッター プレースホルダー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latinLnBrk="0">
              <a:defRPr kumimoji="1" lang="ja-JP" sz="800">
                <a:solidFill>
                  <a:schemeClr val="tx1"/>
                </a:solidFill>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latinLnBrk="0">
              <a:defRPr kumimoji="1" lang="ja-JP" sz="800">
                <a:solidFill>
                  <a:schemeClr val="tx1"/>
                </a:solidFill>
                <a:ea typeface="Meiryo UI" panose="020B0604030504040204" pitchFamily="50" charset="-128"/>
              </a:defRPr>
            </a:lvl1pPr>
          </a:lstStyle>
          <a:p>
            <a:fld id="{E31375A4-56A4-47D6-9801-1991572033F7}" type="slidenum">
              <a:rPr lang="en-US" altLang="ja-JP" smtClean="0"/>
              <a:pPr/>
              <a:t>‹#›</a:t>
            </a:fld>
            <a:endParaRPr lang="en-US" altLang="ja-JP"/>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lang="ja-JP" sz="3200" kern="1200">
          <a:solidFill>
            <a:schemeClr val="accent1">
              <a:lumMod val="75000"/>
            </a:schemeClr>
          </a:solidFill>
          <a:latin typeface="+mj-lt"/>
          <a:ea typeface="Meiryo UI" panose="020B0604030504040204" pitchFamily="50" charset="-128"/>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kumimoji="1" lang="ja-JP" sz="2000" kern="1200">
          <a:solidFill>
            <a:schemeClr val="tx1"/>
          </a:solidFill>
          <a:latin typeface="+mn-lt"/>
          <a:ea typeface="Meiryo UI" panose="020B0604030504040204" pitchFamily="50" charset="-128"/>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kumimoji="1" lang="ja-JP" sz="1800" kern="1200">
          <a:solidFill>
            <a:schemeClr val="tx1"/>
          </a:solidFill>
          <a:latin typeface="+mn-lt"/>
          <a:ea typeface="Meiryo UI" panose="020B0604030504040204" pitchFamily="50" charset="-128"/>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kumimoji="1" lang="ja-JP" sz="1600" kern="1200">
          <a:solidFill>
            <a:schemeClr val="tx1"/>
          </a:solidFill>
          <a:latin typeface="+mn-lt"/>
          <a:ea typeface="Meiryo UI" panose="020B0604030504040204" pitchFamily="50" charset="-128"/>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kumimoji="1" lang="ja-JP" sz="1400" kern="1200">
          <a:solidFill>
            <a:schemeClr val="tx1"/>
          </a:solidFill>
          <a:latin typeface="+mn-lt"/>
          <a:ea typeface="Meiryo UI" panose="020B0604030504040204" pitchFamily="50" charset="-128"/>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kumimoji="1" lang="ja-JP" sz="1200" kern="1200">
          <a:solidFill>
            <a:schemeClr val="tx1"/>
          </a:solidFill>
          <a:latin typeface="+mn-lt"/>
          <a:ea typeface="Meiryo UI" panose="020B0604030504040204" pitchFamily="50" charset="-128"/>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kumimoji="1" lang="ja-JP"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kumimoji="1" lang="ja-JP"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kumimoji="1" lang="ja-JP"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kumimoji="1" lang="ja-JP" sz="1400" kern="1200">
          <a:solidFill>
            <a:schemeClr val="tx1"/>
          </a:solidFill>
          <a:latin typeface="+mn-lt"/>
          <a:ea typeface="+mn-ea"/>
          <a:cs typeface="+mn-cs"/>
        </a:defRPr>
      </a:lvl9pPr>
    </p:bodyStyle>
    <p:otherStyle>
      <a:defPPr>
        <a:defRPr kumimoji="1" lang="ja-JP"/>
      </a:defPPr>
      <a:lvl1pPr marL="0" algn="l" defTabSz="914400" rtl="0" eaLnBrk="1" latinLnBrk="0" hangingPunct="1">
        <a:defRPr kumimoji="1" lang="ja-JP" sz="1800" kern="1200">
          <a:solidFill>
            <a:schemeClr val="tx1"/>
          </a:solidFill>
          <a:latin typeface="+mn-lt"/>
          <a:ea typeface="+mn-ea"/>
          <a:cs typeface="+mn-cs"/>
        </a:defRPr>
      </a:lvl1pPr>
      <a:lvl2pPr marL="457200" algn="l" defTabSz="914400" rtl="0" eaLnBrk="1" latinLnBrk="0" hangingPunct="1">
        <a:defRPr kumimoji="1" lang="ja-JP" sz="1800" kern="1200">
          <a:solidFill>
            <a:schemeClr val="tx1"/>
          </a:solidFill>
          <a:latin typeface="+mn-lt"/>
          <a:ea typeface="+mn-ea"/>
          <a:cs typeface="+mn-cs"/>
        </a:defRPr>
      </a:lvl2pPr>
      <a:lvl3pPr marL="914400" algn="l" defTabSz="914400" rtl="0" eaLnBrk="1" latinLnBrk="0" hangingPunct="1">
        <a:defRPr kumimoji="1" lang="ja-JP" sz="1800" kern="1200">
          <a:solidFill>
            <a:schemeClr val="tx1"/>
          </a:solidFill>
          <a:latin typeface="+mn-lt"/>
          <a:ea typeface="+mn-ea"/>
          <a:cs typeface="+mn-cs"/>
        </a:defRPr>
      </a:lvl3pPr>
      <a:lvl4pPr marL="1371600" algn="l" defTabSz="914400" rtl="0" eaLnBrk="1" latinLnBrk="0" hangingPunct="1">
        <a:defRPr kumimoji="1" lang="ja-JP" sz="1800" kern="1200">
          <a:solidFill>
            <a:schemeClr val="tx1"/>
          </a:solidFill>
          <a:latin typeface="+mn-lt"/>
          <a:ea typeface="+mn-ea"/>
          <a:cs typeface="+mn-cs"/>
        </a:defRPr>
      </a:lvl4pPr>
      <a:lvl5pPr marL="1828800" algn="l" defTabSz="914400" rtl="0" eaLnBrk="1" latinLnBrk="0" hangingPunct="1">
        <a:defRPr kumimoji="1" lang="ja-JP" sz="1800" kern="1200">
          <a:solidFill>
            <a:schemeClr val="tx1"/>
          </a:solidFill>
          <a:latin typeface="+mn-lt"/>
          <a:ea typeface="+mn-ea"/>
          <a:cs typeface="+mn-cs"/>
        </a:defRPr>
      </a:lvl5pPr>
      <a:lvl6pPr marL="2286000" algn="l" defTabSz="914400" rtl="0" eaLnBrk="1" latinLnBrk="0" hangingPunct="1">
        <a:defRPr kumimoji="1" lang="ja-JP" sz="1800" kern="1200">
          <a:solidFill>
            <a:schemeClr val="tx1"/>
          </a:solidFill>
          <a:latin typeface="+mn-lt"/>
          <a:ea typeface="+mn-ea"/>
          <a:cs typeface="+mn-cs"/>
        </a:defRPr>
      </a:lvl6pPr>
      <a:lvl7pPr marL="2743200" algn="l" defTabSz="914400" rtl="0" eaLnBrk="1" latinLnBrk="0" hangingPunct="1">
        <a:defRPr kumimoji="1" lang="ja-JP" sz="1800" kern="1200">
          <a:solidFill>
            <a:schemeClr val="tx1"/>
          </a:solidFill>
          <a:latin typeface="+mn-lt"/>
          <a:ea typeface="+mn-ea"/>
          <a:cs typeface="+mn-cs"/>
        </a:defRPr>
      </a:lvl7pPr>
      <a:lvl8pPr marL="3200400" algn="l" defTabSz="914400" rtl="0" eaLnBrk="1" latinLnBrk="0" hangingPunct="1">
        <a:defRPr kumimoji="1" lang="ja-JP" sz="1800" kern="1200">
          <a:solidFill>
            <a:schemeClr val="tx1"/>
          </a:solidFill>
          <a:latin typeface="+mn-lt"/>
          <a:ea typeface="+mn-ea"/>
          <a:cs typeface="+mn-cs"/>
        </a:defRPr>
      </a:lvl8pPr>
      <a:lvl9pPr marL="3657600" algn="l" defTabSz="914400" rtl="0" eaLnBrk="1" latinLnBrk="0" hangingPunct="1">
        <a:defRPr kumimoji="1" lang="ja-JP"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Excel_Worksheet1.xlsx"/></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package" Target="../embeddings/Microsoft_Excel_Worksheet2.xls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59543" y="3193143"/>
            <a:ext cx="4477658" cy="1734902"/>
          </a:xfrm>
        </p:spPr>
        <p:txBody>
          <a:bodyPr/>
          <a:lstStyle/>
          <a:p>
            <a:r>
              <a:rPr lang="ja-JP" altLang="en-US" dirty="0" smtClean="0"/>
              <a:t>サロン・ド・フォーレ</a:t>
            </a:r>
            <a:endParaRPr kumimoji="1" lang="ja-JP" dirty="0"/>
          </a:p>
        </p:txBody>
      </p:sp>
      <p:sp>
        <p:nvSpPr>
          <p:cNvPr id="3" name="サブタイトル 2"/>
          <p:cNvSpPr>
            <a:spLocks noGrp="1"/>
          </p:cNvSpPr>
          <p:nvPr>
            <p:ph type="subTitle" idx="1"/>
          </p:nvPr>
        </p:nvSpPr>
        <p:spPr>
          <a:xfrm>
            <a:off x="1066799" y="5731795"/>
            <a:ext cx="8788401" cy="930262"/>
          </a:xfrm>
        </p:spPr>
        <p:txBody>
          <a:bodyPr>
            <a:normAutofit/>
          </a:bodyPr>
          <a:lstStyle/>
          <a:p>
            <a:r>
              <a:rPr kumimoji="1" lang="ja-JP" altLang="en-US" dirty="0" smtClean="0"/>
              <a:t>女性専用の美と健康のためのサロン、完全予約制、マンツーマンによるメニュー</a:t>
            </a:r>
            <a:endParaRPr kumimoji="1" lang="en-US" altLang="ja-JP" dirty="0" smtClean="0"/>
          </a:p>
          <a:p>
            <a:r>
              <a:rPr lang="ja-JP" altLang="en-US" dirty="0" smtClean="0"/>
              <a:t>痩身・美肌・リラクゼーション・産後の為のメニュー・フィットネス・栄養士による指導他</a:t>
            </a:r>
            <a:endParaRPr lang="en-US" altLang="ja-JP" dirty="0" smtClean="0"/>
          </a:p>
          <a:p>
            <a:r>
              <a:rPr kumimoji="1" lang="ja-JP" altLang="en-US" dirty="0"/>
              <a:t>生</a:t>
            </a:r>
            <a:r>
              <a:rPr kumimoji="1" lang="ja-JP" altLang="en-US" dirty="0" smtClean="0"/>
              <a:t>演奏のコンサート（ピアノ・弦楽器）</a:t>
            </a:r>
            <a:endParaRPr kumimoji="1" lang="ja-JP" dirty="0"/>
          </a:p>
        </p:txBody>
      </p:sp>
      <p:sp>
        <p:nvSpPr>
          <p:cNvPr id="4" name="テキスト ボックス 3"/>
          <p:cNvSpPr txBox="1"/>
          <p:nvPr/>
        </p:nvSpPr>
        <p:spPr>
          <a:xfrm>
            <a:off x="5167086" y="4928045"/>
            <a:ext cx="5442857" cy="646331"/>
          </a:xfrm>
          <a:prstGeom prst="rect">
            <a:avLst/>
          </a:prstGeom>
          <a:noFill/>
        </p:spPr>
        <p:txBody>
          <a:bodyPr wrap="square" rtlCol="0">
            <a:spAutoFit/>
          </a:bodyPr>
          <a:lstStyle/>
          <a:p>
            <a:r>
              <a:rPr kumimoji="1" lang="ja-JP"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女性のための予防医学</a:t>
            </a:r>
            <a:endParaRPr kumimoji="1" lang="ja-JP"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86979" y="478973"/>
            <a:ext cx="3259184" cy="683727"/>
          </a:xfrm>
        </p:spPr>
        <p:txBody>
          <a:bodyPr/>
          <a:lstStyle/>
          <a:p>
            <a:r>
              <a:rPr kumimoji="1" lang="ja-JP" altLang="en-US" dirty="0" smtClean="0"/>
              <a:t>予防医学の必要性</a:t>
            </a:r>
            <a:endParaRPr kumimoji="1" lang="ja-JP" altLang="en-US" dirty="0"/>
          </a:p>
        </p:txBody>
      </p:sp>
      <p:sp>
        <p:nvSpPr>
          <p:cNvPr id="4" name="テキスト プレースホルダー 3"/>
          <p:cNvSpPr>
            <a:spLocks noGrp="1"/>
          </p:cNvSpPr>
          <p:nvPr>
            <p:ph type="body" sz="half" idx="2"/>
          </p:nvPr>
        </p:nvSpPr>
        <p:spPr>
          <a:xfrm>
            <a:off x="6494416" y="1035593"/>
            <a:ext cx="5233126" cy="5989321"/>
          </a:xfrm>
        </p:spPr>
        <p:txBody>
          <a:bodyPr>
            <a:normAutofit/>
          </a:bodyPr>
          <a:lstStyle/>
          <a:p>
            <a:r>
              <a:rPr kumimoji="1" lang="ja-JP" altLang="en-US" sz="1600" b="1" dirty="0" smtClean="0"/>
              <a:t>妊娠前</a:t>
            </a:r>
            <a:endParaRPr kumimoji="1" lang="en-US" altLang="ja-JP" sz="1600" b="1" dirty="0" smtClean="0"/>
          </a:p>
          <a:p>
            <a:r>
              <a:rPr lang="ja-JP" altLang="en-US" sz="1600" dirty="0" smtClean="0"/>
              <a:t>・高齢出産によるハイリスク増加</a:t>
            </a:r>
            <a:endParaRPr lang="en-US" altLang="ja-JP" sz="1600" dirty="0" smtClean="0"/>
          </a:p>
          <a:p>
            <a:r>
              <a:rPr kumimoji="1" lang="ja-JP" altLang="en-US" sz="1600" dirty="0" smtClean="0"/>
              <a:t>・体重増加による難産増加</a:t>
            </a:r>
            <a:endParaRPr kumimoji="1" lang="en-US" altLang="ja-JP" sz="1600" dirty="0" smtClean="0"/>
          </a:p>
          <a:p>
            <a:r>
              <a:rPr lang="ja-JP" altLang="en-US" sz="1600" dirty="0" smtClean="0"/>
              <a:t>→妊娠してからでは遅すぎます！妊娠前に健康管理をして自然な安産ができるように準備する必要があります</a:t>
            </a:r>
            <a:endParaRPr lang="en-US" altLang="ja-JP" dirty="0" smtClean="0"/>
          </a:p>
          <a:p>
            <a:r>
              <a:rPr lang="ja-JP" altLang="en-US" sz="1600" b="1" dirty="0" smtClean="0"/>
              <a:t>産後</a:t>
            </a:r>
            <a:endParaRPr lang="en-US" altLang="ja-JP" sz="1600" b="1" dirty="0" smtClean="0"/>
          </a:p>
          <a:p>
            <a:r>
              <a:rPr lang="ja-JP" altLang="en-US" sz="1600" dirty="0" smtClean="0"/>
              <a:t>・楽しく健康的に身体を元に戻しましょう。無理な食事によるダイエットは骨粗鬆症や母乳量の低下、母乳栄養の質の低下、しわやたるみの原因になります</a:t>
            </a:r>
            <a:endParaRPr lang="en-US" altLang="ja-JP" sz="1600" dirty="0" smtClean="0"/>
          </a:p>
          <a:p>
            <a:r>
              <a:rPr lang="ja-JP" altLang="en-US" sz="1600" dirty="0" smtClean="0"/>
              <a:t>・心が弱ってしまうことがあります。リラクゼーションして楽しい育児ができるようにしましょう。</a:t>
            </a:r>
            <a:endParaRPr lang="en-US" altLang="ja-JP" sz="1600" dirty="0" smtClean="0"/>
          </a:p>
          <a:p>
            <a:r>
              <a:rPr lang="ja-JP" altLang="en-US" sz="1600" b="1" dirty="0"/>
              <a:t>更年期</a:t>
            </a:r>
            <a:endParaRPr lang="en-US" altLang="ja-JP" sz="1600" b="1" dirty="0"/>
          </a:p>
          <a:p>
            <a:r>
              <a:rPr kumimoji="1" lang="ja-JP" altLang="en-US" b="1" dirty="0" smtClean="0"/>
              <a:t>・</a:t>
            </a:r>
            <a:r>
              <a:rPr kumimoji="1" lang="ja-JP" altLang="en-US" dirty="0" smtClean="0"/>
              <a:t>女性の一番美しく輝く年齢です。自分のために健康で美しい体つくりのお手伝いをいたします。</a:t>
            </a:r>
            <a:endParaRPr kumimoji="1" lang="en-US" altLang="ja-JP" dirty="0" smtClean="0"/>
          </a:p>
          <a:p>
            <a:r>
              <a:rPr lang="ja-JP" altLang="en-US" dirty="0" smtClean="0"/>
              <a:t>・生活習慣病予防（高血圧・高脂血症・肥満・脳血管障害・糖尿病）</a:t>
            </a:r>
            <a:endParaRPr lang="en-US" altLang="ja-JP" dirty="0" smtClean="0"/>
          </a:p>
          <a:p>
            <a:r>
              <a:rPr kumimoji="1" lang="ja-JP" altLang="en-US" dirty="0" smtClean="0"/>
              <a:t>・無理なダイエットは肌のつやがなくなり、しわ・たるみの原因になります。無理なく運動を取り入れて、美しく若々しい体つくりをしましょう。</a:t>
            </a:r>
            <a:endParaRPr kumimoji="1" lang="en-US" altLang="ja-JP" dirty="0" smtClean="0"/>
          </a:p>
          <a:p>
            <a:endParaRPr kumimoji="1" lang="ja-JP" altLang="en-US" b="1" dirty="0"/>
          </a:p>
        </p:txBody>
      </p:sp>
      <p:sp>
        <p:nvSpPr>
          <p:cNvPr id="7" name="テキスト ボックス 6"/>
          <p:cNvSpPr txBox="1"/>
          <p:nvPr/>
        </p:nvSpPr>
        <p:spPr>
          <a:xfrm>
            <a:off x="856343" y="779300"/>
            <a:ext cx="4876800" cy="4801314"/>
          </a:xfrm>
          <a:prstGeom prst="rect">
            <a:avLst/>
          </a:prstGeom>
          <a:noFill/>
        </p:spPr>
        <p:txBody>
          <a:bodyPr wrap="square" rtlCol="0">
            <a:spAutoFit/>
          </a:bodyPr>
          <a:lstStyle/>
          <a:p>
            <a:r>
              <a:rPr kumimoji="1" lang="ja-JP" altLang="en-US" dirty="0" smtClean="0">
                <a:solidFill>
                  <a:sysClr val="windowText" lastClr="000000"/>
                </a:solidFill>
              </a:rPr>
              <a:t>運動はしたいけど・・・</a:t>
            </a:r>
            <a:endParaRPr kumimoji="1" lang="en-US" altLang="ja-JP" dirty="0" smtClean="0">
              <a:solidFill>
                <a:sysClr val="windowText" lastClr="000000"/>
              </a:solidFill>
            </a:endParaRPr>
          </a:p>
          <a:p>
            <a:endParaRPr kumimoji="1" lang="en-US" altLang="ja-JP" dirty="0">
              <a:solidFill>
                <a:sysClr val="windowText" lastClr="000000"/>
              </a:solidFill>
            </a:endParaRPr>
          </a:p>
          <a:p>
            <a:r>
              <a:rPr kumimoji="1" lang="ja-JP" altLang="en-US" dirty="0" smtClean="0">
                <a:solidFill>
                  <a:sysClr val="windowText" lastClr="000000"/>
                </a:solidFill>
              </a:rPr>
              <a:t>綺麗になりたいけど・・・</a:t>
            </a:r>
            <a:endParaRPr kumimoji="1" lang="en-US" altLang="ja-JP" dirty="0" smtClean="0">
              <a:solidFill>
                <a:sysClr val="windowText" lastClr="000000"/>
              </a:solidFill>
            </a:endParaRPr>
          </a:p>
          <a:p>
            <a:endParaRPr kumimoji="1" lang="en-US" altLang="ja-JP" dirty="0">
              <a:solidFill>
                <a:sysClr val="windowText" lastClr="000000"/>
              </a:solidFill>
            </a:endParaRPr>
          </a:p>
          <a:p>
            <a:r>
              <a:rPr kumimoji="1" lang="ja-JP" altLang="en-US" dirty="0" smtClean="0">
                <a:solidFill>
                  <a:sysClr val="windowText" lastClr="000000"/>
                </a:solidFill>
              </a:rPr>
              <a:t>スポーツクラブや、エステティックサロンは</a:t>
            </a:r>
            <a:endParaRPr kumimoji="1" lang="en-US" altLang="ja-JP" dirty="0" smtClean="0">
              <a:solidFill>
                <a:sysClr val="windowText" lastClr="000000"/>
              </a:solidFill>
            </a:endParaRPr>
          </a:p>
          <a:p>
            <a:r>
              <a:rPr kumimoji="1" lang="ja-JP" altLang="en-US" dirty="0">
                <a:solidFill>
                  <a:sysClr val="windowText" lastClr="000000"/>
                </a:solidFill>
              </a:rPr>
              <a:t>抵抗</a:t>
            </a:r>
            <a:r>
              <a:rPr kumimoji="1" lang="ja-JP" altLang="en-US" dirty="0" smtClean="0">
                <a:solidFill>
                  <a:sysClr val="windowText" lastClr="000000"/>
                </a:solidFill>
              </a:rPr>
              <a:t>があるし・</a:t>
            </a:r>
            <a:r>
              <a:rPr kumimoji="1" lang="ja-JP" altLang="en-US" dirty="0">
                <a:solidFill>
                  <a:sysClr val="windowText" lastClr="000000"/>
                </a:solidFill>
              </a:rPr>
              <a:t>・</a:t>
            </a:r>
            <a:r>
              <a:rPr kumimoji="1" lang="ja-JP" altLang="en-US" dirty="0" smtClean="0">
                <a:solidFill>
                  <a:sysClr val="windowText" lastClr="000000"/>
                </a:solidFill>
              </a:rPr>
              <a:t>・</a:t>
            </a:r>
            <a:endParaRPr kumimoji="1" lang="en-US" altLang="ja-JP" dirty="0" smtClean="0">
              <a:solidFill>
                <a:sysClr val="windowText" lastClr="000000"/>
              </a:solidFill>
            </a:endParaRPr>
          </a:p>
          <a:p>
            <a:endParaRPr kumimoji="1" lang="en-US" altLang="ja-JP" dirty="0">
              <a:solidFill>
                <a:sysClr val="windowText" lastClr="000000"/>
              </a:solidFill>
            </a:endParaRPr>
          </a:p>
          <a:p>
            <a:r>
              <a:rPr kumimoji="1" lang="ja-JP" altLang="en-US" dirty="0" smtClean="0">
                <a:solidFill>
                  <a:sysClr val="windowText" lastClr="000000"/>
                </a:solidFill>
              </a:rPr>
              <a:t>かかりつけのクリニックなら安心かも</a:t>
            </a:r>
            <a:endParaRPr kumimoji="1" lang="en-US" altLang="ja-JP" dirty="0" smtClean="0">
              <a:solidFill>
                <a:sysClr val="windowText" lastClr="000000"/>
              </a:solidFill>
            </a:endParaRPr>
          </a:p>
          <a:p>
            <a:endParaRPr kumimoji="1" lang="en-US" altLang="ja-JP" dirty="0">
              <a:solidFill>
                <a:sysClr val="windowText" lastClr="000000"/>
              </a:solidFill>
            </a:endParaRPr>
          </a:p>
          <a:p>
            <a:r>
              <a:rPr kumimoji="1" lang="ja-JP" altLang="en-US" dirty="0" smtClean="0">
                <a:solidFill>
                  <a:sysClr val="windowText" lastClr="000000"/>
                </a:solidFill>
              </a:rPr>
              <a:t>病気になる前に、自分での健康管理が大切</a:t>
            </a:r>
            <a:endParaRPr kumimoji="1" lang="en-US" altLang="ja-JP" dirty="0" smtClean="0">
              <a:solidFill>
                <a:sysClr val="windowText" lastClr="000000"/>
              </a:solidFill>
            </a:endParaRPr>
          </a:p>
          <a:p>
            <a:endParaRPr kumimoji="1" lang="en-US" altLang="ja-JP" dirty="0">
              <a:solidFill>
                <a:sysClr val="windowText" lastClr="000000"/>
              </a:solidFill>
            </a:endParaRPr>
          </a:p>
          <a:p>
            <a:r>
              <a:rPr kumimoji="1" lang="ja-JP" altLang="en-US" dirty="0" smtClean="0">
                <a:solidFill>
                  <a:sysClr val="windowText" lastClr="000000"/>
                </a:solidFill>
              </a:rPr>
              <a:t>まずは、健康診断とお試しのメニューでもやってみようかな。</a:t>
            </a:r>
            <a:endParaRPr kumimoji="1" lang="en-US" altLang="ja-JP" dirty="0" smtClean="0">
              <a:solidFill>
                <a:sysClr val="windowText" lastClr="000000"/>
              </a:solidFill>
            </a:endParaRPr>
          </a:p>
          <a:p>
            <a:endParaRPr kumimoji="1" lang="en-US" altLang="ja-JP" dirty="0">
              <a:solidFill>
                <a:sysClr val="windowText" lastClr="000000"/>
              </a:solidFill>
            </a:endParaRPr>
          </a:p>
          <a:p>
            <a:r>
              <a:rPr kumimoji="1" lang="ja-JP" altLang="en-US" dirty="0" smtClean="0">
                <a:solidFill>
                  <a:sysClr val="windowText" lastClr="000000"/>
                </a:solidFill>
              </a:rPr>
              <a:t>必要性を感じた方はご相談下さい。</a:t>
            </a:r>
            <a:endParaRPr kumimoji="1" lang="en-US" altLang="ja-JP" dirty="0" smtClean="0">
              <a:solidFill>
                <a:sysClr val="windowText" lastClr="000000"/>
              </a:solidFill>
            </a:endParaRPr>
          </a:p>
          <a:p>
            <a:endParaRPr kumimoji="1" lang="en-US" altLang="ja-JP" dirty="0">
              <a:solidFill>
                <a:sysClr val="windowText" lastClr="000000"/>
              </a:solidFill>
            </a:endParaRPr>
          </a:p>
          <a:p>
            <a:endParaRPr kumimoji="1" lang="ja-JP" altLang="en-US" dirty="0">
              <a:solidFill>
                <a:sysClr val="windowText" lastClr="000000"/>
              </a:solidFill>
            </a:endParaRPr>
          </a:p>
        </p:txBody>
      </p:sp>
      <p:sp>
        <p:nvSpPr>
          <p:cNvPr id="8" name="タイトル 1"/>
          <p:cNvSpPr txBox="1">
            <a:spLocks/>
          </p:cNvSpPr>
          <p:nvPr/>
        </p:nvSpPr>
        <p:spPr>
          <a:xfrm>
            <a:off x="2964180" y="5580614"/>
            <a:ext cx="3259184" cy="68372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lang="ja-JP" sz="2800" kern="1200">
                <a:solidFill>
                  <a:schemeClr val="accent1">
                    <a:lumMod val="75000"/>
                  </a:schemeClr>
                </a:solidFill>
                <a:latin typeface="+mj-lt"/>
                <a:ea typeface="Meiryo UI" panose="020B0604030504040204" pitchFamily="50" charset="-128"/>
                <a:cs typeface="+mj-cs"/>
              </a:defRPr>
            </a:lvl1pPr>
          </a:lstStyle>
          <a:p>
            <a:r>
              <a:rPr lang="ja-JP" altLang="en-US" dirty="0"/>
              <a:t>サ</a:t>
            </a:r>
            <a:r>
              <a:rPr lang="ja-JP" altLang="en-US" dirty="0" smtClean="0"/>
              <a:t>ロン・ド・フォーレ</a:t>
            </a:r>
            <a:endParaRPr lang="ja-JP" altLang="en-US" dirty="0"/>
          </a:p>
        </p:txBody>
      </p:sp>
    </p:spTree>
    <p:extLst>
      <p:ext uri="{BB962C8B-B14F-4D97-AF65-F5344CB8AC3E}">
        <p14:creationId xmlns:p14="http://schemas.microsoft.com/office/powerpoint/2010/main" val="259448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eiryo UI" panose="020B0604030504040204" pitchFamily="50" charset="-128"/>
                <a:cs typeface="Meiryo UI" panose="020B0604030504040204" pitchFamily="50" charset="-128"/>
              </a:rPr>
              <a:t>サロン・ド・</a:t>
            </a:r>
            <a:r>
              <a:rPr kumimoji="1" lang="ja-JP" altLang="en-US" dirty="0" smtClean="0">
                <a:latin typeface="Meiryo UI" panose="020B0604030504040204" pitchFamily="50" charset="-128"/>
                <a:cs typeface="Meiryo UI" panose="020B0604030504040204" pitchFamily="50" charset="-128"/>
              </a:rPr>
              <a:t>フォーレの流れ</a:t>
            </a:r>
            <a:endParaRPr kumimoji="1" lang="ja-JP" dirty="0">
              <a:latin typeface="Meiryo UI" panose="020B0604030504040204" pitchFamily="50" charset="-128"/>
              <a:cs typeface="Meiryo UI" panose="020B0604030504040204" pitchFamily="50" charset="-128"/>
            </a:endParaRPr>
          </a:p>
        </p:txBody>
      </p:sp>
      <p:graphicFrame>
        <p:nvGraphicFramePr>
          <p:cNvPr id="5" name="コンテンツ プレースホルダー 4" descr="放射型ベン" title="SmartArt"/>
          <p:cNvGraphicFramePr>
            <a:graphicFrameLocks noGrp="1"/>
          </p:cNvGraphicFramePr>
          <p:nvPr>
            <p:ph sz="half" idx="2"/>
            <p:extLst>
              <p:ext uri="{D42A27DB-BD31-4B8C-83A1-F6EECF244321}">
                <p14:modId xmlns:p14="http://schemas.microsoft.com/office/powerpoint/2010/main" val="1764710716"/>
              </p:ext>
            </p:extLst>
          </p:nvPr>
        </p:nvGraphicFramePr>
        <p:xfrm>
          <a:off x="6426200" y="1193800"/>
          <a:ext cx="4800600" cy="4271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コンテンツ プレースホルダー 2"/>
          <p:cNvSpPr>
            <a:spLocks noGrp="1"/>
          </p:cNvSpPr>
          <p:nvPr>
            <p:ph sz="half" idx="1"/>
          </p:nvPr>
        </p:nvSpPr>
        <p:spPr>
          <a:xfrm>
            <a:off x="1066800" y="1905000"/>
            <a:ext cx="5246914" cy="424905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kumimoji="1" lang="ja-JP" sz="2000" kern="1200">
                <a:solidFill>
                  <a:schemeClr val="tx1"/>
                </a:solidFill>
                <a:latin typeface="+mn-lt"/>
                <a:ea typeface="Meiryo UI" panose="020B0604030504040204" pitchFamily="50" charset="-128"/>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kumimoji="1" lang="ja-JP" sz="1800" kern="1200">
                <a:solidFill>
                  <a:schemeClr val="tx1"/>
                </a:solidFill>
                <a:latin typeface="+mn-lt"/>
                <a:ea typeface="Meiryo UI" panose="020B0604030504040204" pitchFamily="50" charset="-128"/>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kumimoji="1" lang="ja-JP" sz="1600" kern="1200">
                <a:solidFill>
                  <a:schemeClr val="tx1"/>
                </a:solidFill>
                <a:latin typeface="+mn-lt"/>
                <a:ea typeface="Meiryo UI" panose="020B0604030504040204" pitchFamily="50" charset="-128"/>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kumimoji="1" lang="ja-JP" sz="1400" kern="1200">
                <a:solidFill>
                  <a:schemeClr val="tx1"/>
                </a:solidFill>
                <a:latin typeface="+mn-lt"/>
                <a:ea typeface="Meiryo UI" panose="020B0604030504040204" pitchFamily="50" charset="-128"/>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kumimoji="1" lang="ja-JP" sz="1400" kern="1200">
                <a:solidFill>
                  <a:schemeClr val="tx1"/>
                </a:solidFill>
                <a:latin typeface="+mn-lt"/>
                <a:ea typeface="Meiryo UI" panose="020B0604030504040204" pitchFamily="50" charset="-128"/>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kumimoji="1" lang="ja-JP" sz="18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kumimoji="1" lang="ja-JP" sz="18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kumimoji="1" lang="ja-JP" sz="18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kumimoji="1" lang="ja-JP" sz="1800" kern="1200">
                <a:solidFill>
                  <a:schemeClr val="tx1"/>
                </a:solidFill>
                <a:latin typeface="+mn-lt"/>
                <a:ea typeface="+mn-ea"/>
                <a:cs typeface="+mn-cs"/>
              </a:defRPr>
            </a:lvl9pPr>
          </a:lstStyle>
          <a:p>
            <a:r>
              <a:rPr lang="ja-JP" altLang="en-US" dirty="0" smtClean="0">
                <a:latin typeface="Meiryo UI" panose="020B0604030504040204" pitchFamily="50" charset="-128"/>
                <a:cs typeface="Meiryo UI" panose="020B0604030504040204" pitchFamily="50" charset="-128"/>
              </a:rPr>
              <a:t>①健康診断</a:t>
            </a:r>
            <a:endParaRPr lang="en-US" altLang="ja-JP" dirty="0" smtClean="0">
              <a:latin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cs typeface="Meiryo UI" panose="020B0604030504040204" pitchFamily="50" charset="-128"/>
              </a:rPr>
              <a:t>身長・体重・血圧・問診</a:t>
            </a:r>
            <a:endParaRPr lang="en-US" altLang="ja-JP" dirty="0" smtClean="0">
              <a:latin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cs typeface="Meiryo UI" panose="020B0604030504040204" pitchFamily="50" charset="-128"/>
              </a:rPr>
              <a:t>②カウンセリング</a:t>
            </a:r>
            <a:endParaRPr lang="en-US" altLang="ja-JP" dirty="0" smtClean="0">
              <a:latin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cs typeface="Meiryo UI" panose="020B0604030504040204" pitchFamily="50" charset="-128"/>
              </a:rPr>
              <a:t>目標・計画立案</a:t>
            </a:r>
            <a:endParaRPr lang="en-US" altLang="ja-JP" dirty="0" smtClean="0">
              <a:latin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cs typeface="Meiryo UI" panose="020B0604030504040204" pitchFamily="50" charset="-128"/>
              </a:rPr>
              <a:t>③メニュー決定</a:t>
            </a:r>
            <a:endParaRPr lang="en-US" altLang="ja-JP" dirty="0" smtClean="0">
              <a:latin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cs typeface="Meiryo UI" panose="020B0604030504040204" pitchFamily="50" charset="-128"/>
              </a:rPr>
              <a:t>痩身（有酸素運動運動・ピラティス・エステ・食事）</a:t>
            </a:r>
            <a:endParaRPr lang="en-US" altLang="ja-JP" dirty="0" smtClean="0">
              <a:latin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cs typeface="Meiryo UI" panose="020B0604030504040204" pitchFamily="50" charset="-128"/>
              </a:rPr>
              <a:t>美容（スパ・トリートメント・運動・内部美容サプリメント）</a:t>
            </a:r>
            <a:endParaRPr lang="en-US" altLang="ja-JP" dirty="0" smtClean="0">
              <a:latin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cs typeface="Meiryo UI" panose="020B0604030504040204" pitchFamily="50" charset="-128"/>
              </a:rPr>
              <a:t>リラクゼーション（スパ・産後院・クラシック生演奏）</a:t>
            </a:r>
            <a:endParaRPr lang="en-US" altLang="ja-JP" dirty="0" smtClean="0">
              <a:latin typeface="Meiryo UI" panose="020B0604030504040204" pitchFamily="50" charset="-128"/>
              <a:cs typeface="Meiryo UI" panose="020B0604030504040204" pitchFamily="50" charset="-128"/>
            </a:endParaRPr>
          </a:p>
          <a:p>
            <a:pPr marL="0" indent="0">
              <a:buNone/>
            </a:pPr>
            <a:endParaRPr lang="en-US" altLang="ja-JP" dirty="0">
              <a:latin typeface="Meiryo UI" panose="020B0604030504040204" pitchFamily="50" charset="-128"/>
              <a:cs typeface="Meiryo UI" panose="020B0604030504040204" pitchFamily="50" charset="-128"/>
            </a:endParaRPr>
          </a:p>
          <a:p>
            <a:pPr marL="0" indent="0">
              <a:buNone/>
            </a:pPr>
            <a:r>
              <a:rPr lang="ja-JP" altLang="en-US" dirty="0" smtClean="0">
                <a:latin typeface="Meiryo UI" panose="020B0604030504040204" pitchFamily="50" charset="-128"/>
                <a:cs typeface="Meiryo UI" panose="020B0604030504040204" pitchFamily="50" charset="-128"/>
              </a:rPr>
              <a:t>全て個別プログラムです。あなたにあったプロによるスペシャルメニューをお楽しみください。</a:t>
            </a:r>
            <a:endParaRPr lang="en-US" altLang="ja-JP" dirty="0" smtClean="0">
              <a:latin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317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26646" y="1944045"/>
            <a:ext cx="4663440" cy="1828800"/>
          </a:xfrm>
        </p:spPr>
        <p:txBody>
          <a:bodyPr>
            <a:normAutofit fontScale="90000"/>
          </a:bodyPr>
          <a:lstStyle/>
          <a:p>
            <a:r>
              <a:rPr lang="ja-JP" altLang="en-US" dirty="0"/>
              <a:t>ウエストは細くてもお腹がポッコリと出ていたり、ヒップは薄くても贅肉が垂れていたりして、部分的に太さが増しています。</a:t>
            </a:r>
            <a:br>
              <a:rPr lang="ja-JP" altLang="en-US" dirty="0"/>
            </a:br>
            <a:r>
              <a:rPr lang="ja-JP" altLang="en-US" dirty="0"/>
              <a:t>バランスの取れた理想体型を目指すには、食事制限によるダイエットだけではなく、</a:t>
            </a:r>
            <a:r>
              <a:rPr lang="ja-JP" altLang="en-US" b="1" u="sng" dirty="0">
                <a:effectLst>
                  <a:outerShdw blurRad="38100" dist="38100" dir="2700000" algn="tl">
                    <a:srgbClr val="000000">
                      <a:alpha val="43137"/>
                    </a:srgbClr>
                  </a:outerShdw>
                </a:effectLst>
              </a:rPr>
              <a:t>筋肉を付けて基礎代謝を上げる運動習慣が不可欠です。</a:t>
            </a:r>
            <a:br>
              <a:rPr lang="ja-JP" altLang="en-US" b="1" u="sng" dirty="0">
                <a:effectLst>
                  <a:outerShdw blurRad="38100" dist="38100" dir="2700000" algn="tl">
                    <a:srgbClr val="000000">
                      <a:alpha val="43137"/>
                    </a:srgbClr>
                  </a:outerShdw>
                </a:effectLst>
              </a:rPr>
            </a:br>
            <a:endParaRPr kumimoji="1" lang="ja-JP" altLang="en-US" b="1" u="sng"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p:txBody>
          <a:bodyPr>
            <a:normAutofit fontScale="92500"/>
          </a:bodyPr>
          <a:lstStyle/>
          <a:p>
            <a:r>
              <a:rPr lang="ja-JP" altLang="en-US" dirty="0"/>
              <a:t>自分の体重が平均以下にもかかわらず、「もっと体重を減らしたい」と考える若い女性が約</a:t>
            </a:r>
            <a:r>
              <a:rPr lang="en-US" altLang="ja-JP" dirty="0"/>
              <a:t>40</a:t>
            </a:r>
            <a:r>
              <a:rPr lang="ja-JP" altLang="en-US" dirty="0"/>
              <a:t>％ほどいます。</a:t>
            </a:r>
          </a:p>
          <a:p>
            <a:r>
              <a:rPr lang="ja-JP" altLang="en-US" dirty="0"/>
              <a:t>確かに健康である標準体重は太めに見えるため、平均以下の体重ではなくても、標準体重よりも少し低い理想体重を目指す女性は多いです。</a:t>
            </a:r>
          </a:p>
          <a:p>
            <a:r>
              <a:rPr lang="ja-JP" altLang="en-US" dirty="0" smtClean="0"/>
              <a:t>女性</a:t>
            </a:r>
            <a:r>
              <a:rPr lang="ja-JP" altLang="en-US" dirty="0"/>
              <a:t>がそこまで痩せることにこだわる理由は、「痩せているほうが健康である」と「男性は痩せている女性を好む」いった偏った</a:t>
            </a:r>
            <a:r>
              <a:rPr lang="en-US" altLang="ja-JP" dirty="0"/>
              <a:t>2</a:t>
            </a:r>
            <a:r>
              <a:rPr lang="ja-JP" altLang="en-US" dirty="0" err="1"/>
              <a:t>つの</a:t>
            </a:r>
            <a:r>
              <a:rPr lang="ja-JP" altLang="en-US" dirty="0"/>
              <a:t>情報が原因です。</a:t>
            </a:r>
          </a:p>
          <a:p>
            <a:r>
              <a:rPr lang="ja-JP" altLang="en-US" dirty="0"/>
              <a:t>痩せすぎは体温のコントロールがしにくいため、冷え性や生理不順になったり、風邪を引きやすくなります。</a:t>
            </a:r>
          </a:p>
          <a:p>
            <a:r>
              <a:rPr lang="ja-JP" altLang="en-US" dirty="0"/>
              <a:t>さらに栄養が偏ってしまい肌も荒れがちです。理想体型を目指しつつも、中身の健康も大切にしたいです。</a:t>
            </a:r>
          </a:p>
          <a:p>
            <a:r>
              <a:rPr lang="ja-JP" altLang="en-US" dirty="0"/>
              <a:t>また、男性が思う女性の理想体型は女性自身が思っているより痩せではありません。逆に女性が思う男性の理想体型は男性自身が思っているより筋肉質ではないという、統計も出ています。</a:t>
            </a:r>
          </a:p>
          <a:p>
            <a:endParaRPr kumimoji="1" lang="ja-JP" altLang="en-US" dirty="0"/>
          </a:p>
        </p:txBody>
      </p:sp>
      <p:sp>
        <p:nvSpPr>
          <p:cNvPr id="4" name="テキスト プレースホルダー 3"/>
          <p:cNvSpPr>
            <a:spLocks noGrp="1"/>
          </p:cNvSpPr>
          <p:nvPr>
            <p:ph type="body" sz="half" idx="2"/>
          </p:nvPr>
        </p:nvSpPr>
        <p:spPr>
          <a:xfrm>
            <a:off x="6842760" y="3744686"/>
            <a:ext cx="4565469" cy="2427514"/>
          </a:xfrm>
        </p:spPr>
        <p:txBody>
          <a:bodyPr>
            <a:noAutofit/>
          </a:bodyPr>
          <a:lstStyle/>
          <a:p>
            <a:r>
              <a:rPr kumimoji="1" lang="ja-JP" altLang="en-US" sz="2400" dirty="0" smtClean="0">
                <a:solidFill>
                  <a:srgbClr val="0070C0"/>
                </a:solidFill>
              </a:rPr>
              <a:t>ＢＭＩで肥満でない限り、無理なダイエットをする必要はないのです。食事でダイエットすると、バストから痩せて、女性らしい美しさとは言えません。バストはふっくら、引き締めるところは引き締める</a:t>
            </a:r>
            <a:endParaRPr kumimoji="1" lang="en-US" altLang="ja-JP" sz="2400" dirty="0" smtClean="0">
              <a:solidFill>
                <a:srgbClr val="0070C0"/>
              </a:solidFill>
            </a:endParaRPr>
          </a:p>
          <a:p>
            <a:r>
              <a:rPr lang="ja-JP" altLang="en-US" sz="2400" dirty="0" smtClean="0">
                <a:solidFill>
                  <a:srgbClr val="0070C0"/>
                </a:solidFill>
              </a:rPr>
              <a:t>美しく健康な体つくりをご提案いたします</a:t>
            </a:r>
            <a:endParaRPr kumimoji="1" lang="ja-JP" altLang="en-US" sz="2400" dirty="0">
              <a:solidFill>
                <a:srgbClr val="0070C0"/>
              </a:solidFill>
            </a:endParaRPr>
          </a:p>
        </p:txBody>
      </p:sp>
    </p:spTree>
    <p:extLst>
      <p:ext uri="{BB962C8B-B14F-4D97-AF65-F5344CB8AC3E}">
        <p14:creationId xmlns:p14="http://schemas.microsoft.com/office/powerpoint/2010/main" val="14872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5105" y="323959"/>
            <a:ext cx="8686800" cy="1463040"/>
          </a:xfrm>
        </p:spPr>
        <p:txBody>
          <a:bodyPr/>
          <a:lstStyle/>
          <a:p>
            <a:r>
              <a:rPr kumimoji="1" lang="ja-JP" altLang="en-US" dirty="0" smtClean="0"/>
              <a:t>　　　スペシャリストケア</a:t>
            </a:r>
            <a:endParaRPr kumimoji="1" lang="ja-JP" altLang="en-US" dirty="0"/>
          </a:p>
        </p:txBody>
      </p:sp>
      <p:sp>
        <p:nvSpPr>
          <p:cNvPr id="3" name="テキスト プレースホルダー 2"/>
          <p:cNvSpPr>
            <a:spLocks noGrp="1"/>
          </p:cNvSpPr>
          <p:nvPr>
            <p:ph type="body" idx="1"/>
          </p:nvPr>
        </p:nvSpPr>
        <p:spPr>
          <a:xfrm>
            <a:off x="420914" y="1887002"/>
            <a:ext cx="8686800" cy="438912"/>
          </a:xfrm>
        </p:spPr>
        <p:txBody>
          <a:bodyPr/>
          <a:lstStyle/>
          <a:p>
            <a:r>
              <a:rPr kumimoji="1" lang="ja-JP" altLang="en-US" dirty="0" smtClean="0"/>
              <a:t>　　　　　　　　　　　完全予約制・プロによる施術</a:t>
            </a:r>
            <a:endParaRPr kumimoji="1" lang="ja-JP" altLang="en-US" dirty="0"/>
          </a:p>
        </p:txBody>
      </p:sp>
      <p:sp>
        <p:nvSpPr>
          <p:cNvPr id="8" name="テキスト ボックス 7"/>
          <p:cNvSpPr txBox="1"/>
          <p:nvPr/>
        </p:nvSpPr>
        <p:spPr>
          <a:xfrm>
            <a:off x="1480457" y="2394856"/>
            <a:ext cx="4165600" cy="286232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b="1" dirty="0" smtClean="0">
                <a:solidFill>
                  <a:sysClr val="windowText" lastClr="000000"/>
                </a:solidFill>
              </a:rPr>
              <a:t>生演奏</a:t>
            </a:r>
            <a:endParaRPr kumimoji="1" lang="en-US" altLang="ja-JP" b="1" dirty="0" smtClean="0">
              <a:solidFill>
                <a:sysClr val="windowText" lastClr="000000"/>
              </a:solidFill>
            </a:endParaRPr>
          </a:p>
          <a:p>
            <a:r>
              <a:rPr kumimoji="1" lang="ja-JP" altLang="en-US" b="1" dirty="0" smtClean="0">
                <a:solidFill>
                  <a:sysClr val="windowText" lastClr="000000"/>
                </a:solidFill>
              </a:rPr>
              <a:t>プロ演奏４０分</a:t>
            </a:r>
            <a:r>
              <a:rPr kumimoji="1" lang="en-US" altLang="ja-JP" b="1" dirty="0" smtClean="0">
                <a:solidFill>
                  <a:sysClr val="windowText" lastClr="000000"/>
                </a:solidFill>
              </a:rPr>
              <a:t>4</a:t>
            </a:r>
            <a:r>
              <a:rPr kumimoji="1" lang="ja-JP" altLang="en-US" b="1" dirty="0" smtClean="0">
                <a:solidFill>
                  <a:sysClr val="windowText" lastClr="000000"/>
                </a:solidFill>
              </a:rPr>
              <a:t>万円</a:t>
            </a:r>
            <a:endParaRPr kumimoji="1" lang="en-US" altLang="ja-JP" b="1" dirty="0" smtClean="0">
              <a:solidFill>
                <a:sysClr val="windowText" lastClr="000000"/>
              </a:solidFill>
            </a:endParaRPr>
          </a:p>
          <a:p>
            <a:r>
              <a:rPr kumimoji="1" lang="ja-JP" altLang="en-US" b="1" dirty="0" smtClean="0">
                <a:solidFill>
                  <a:sysClr val="windowText" lastClr="000000"/>
                </a:solidFill>
              </a:rPr>
              <a:t>アマチュア演奏</a:t>
            </a:r>
            <a:endParaRPr kumimoji="1" lang="en-US" altLang="ja-JP" b="1" dirty="0" smtClean="0">
              <a:solidFill>
                <a:sysClr val="windowText" lastClr="000000"/>
              </a:solidFill>
            </a:endParaRPr>
          </a:p>
          <a:p>
            <a:r>
              <a:rPr kumimoji="1" lang="ja-JP" altLang="en-US" b="1" dirty="0">
                <a:solidFill>
                  <a:sysClr val="windowText" lastClr="000000"/>
                </a:solidFill>
              </a:rPr>
              <a:t>　</a:t>
            </a:r>
            <a:r>
              <a:rPr kumimoji="1" lang="ja-JP" altLang="en-US" b="1" dirty="0" smtClean="0">
                <a:solidFill>
                  <a:sysClr val="windowText" lastClr="000000"/>
                </a:solidFill>
              </a:rPr>
              <a:t>　　　　弦楽四重奏４０分</a:t>
            </a:r>
            <a:r>
              <a:rPr kumimoji="1" lang="en-US" altLang="ja-JP" b="1" dirty="0">
                <a:solidFill>
                  <a:sysClr val="windowText" lastClr="000000"/>
                </a:solidFill>
              </a:rPr>
              <a:t>8</a:t>
            </a:r>
            <a:r>
              <a:rPr kumimoji="1" lang="en-US" altLang="ja-JP" b="1" dirty="0" smtClean="0">
                <a:solidFill>
                  <a:sysClr val="windowText" lastClr="000000"/>
                </a:solidFill>
              </a:rPr>
              <a:t>000</a:t>
            </a:r>
            <a:r>
              <a:rPr kumimoji="1" lang="ja-JP" altLang="en-US" b="1" dirty="0" smtClean="0">
                <a:solidFill>
                  <a:sysClr val="windowText" lastClr="000000"/>
                </a:solidFill>
              </a:rPr>
              <a:t>円</a:t>
            </a:r>
            <a:endParaRPr kumimoji="1" lang="en-US" altLang="ja-JP" b="1" dirty="0" smtClean="0">
              <a:solidFill>
                <a:sysClr val="windowText" lastClr="000000"/>
              </a:solidFill>
            </a:endParaRPr>
          </a:p>
          <a:p>
            <a:r>
              <a:rPr kumimoji="1" lang="ja-JP" altLang="en-US" b="1" dirty="0">
                <a:solidFill>
                  <a:sysClr val="windowText" lastClr="000000"/>
                </a:solidFill>
              </a:rPr>
              <a:t>　</a:t>
            </a:r>
            <a:r>
              <a:rPr kumimoji="1" lang="ja-JP" altLang="en-US" b="1" dirty="0" smtClean="0">
                <a:solidFill>
                  <a:sysClr val="windowText" lastClr="000000"/>
                </a:solidFill>
              </a:rPr>
              <a:t>　　　　弦楽三重奏３０分</a:t>
            </a:r>
            <a:r>
              <a:rPr kumimoji="1" lang="en-US" altLang="ja-JP" b="1" dirty="0">
                <a:solidFill>
                  <a:sysClr val="windowText" lastClr="000000"/>
                </a:solidFill>
              </a:rPr>
              <a:t>6</a:t>
            </a:r>
            <a:r>
              <a:rPr kumimoji="1" lang="en-US" altLang="ja-JP" b="1" dirty="0" smtClean="0">
                <a:solidFill>
                  <a:sysClr val="windowText" lastClr="000000"/>
                </a:solidFill>
              </a:rPr>
              <a:t>000</a:t>
            </a:r>
            <a:r>
              <a:rPr kumimoji="1" lang="ja-JP" altLang="en-US" b="1" dirty="0" smtClean="0">
                <a:solidFill>
                  <a:sysClr val="windowText" lastClr="000000"/>
                </a:solidFill>
              </a:rPr>
              <a:t>円</a:t>
            </a:r>
            <a:endParaRPr kumimoji="1" lang="en-US" altLang="ja-JP" b="1" dirty="0" smtClean="0">
              <a:solidFill>
                <a:sysClr val="windowText" lastClr="000000"/>
              </a:solidFill>
            </a:endParaRPr>
          </a:p>
          <a:p>
            <a:r>
              <a:rPr kumimoji="1" lang="ja-JP" altLang="en-US" b="1" dirty="0">
                <a:solidFill>
                  <a:sysClr val="windowText" lastClr="000000"/>
                </a:solidFill>
              </a:rPr>
              <a:t>　</a:t>
            </a:r>
            <a:r>
              <a:rPr kumimoji="1" lang="ja-JP" altLang="en-US" b="1" dirty="0" smtClean="0">
                <a:solidFill>
                  <a:sysClr val="windowText" lastClr="000000"/>
                </a:solidFill>
              </a:rPr>
              <a:t>　　　　デュオ　３０分</a:t>
            </a:r>
            <a:r>
              <a:rPr kumimoji="1" lang="en-US" altLang="ja-JP" b="1" dirty="0">
                <a:solidFill>
                  <a:sysClr val="windowText" lastClr="000000"/>
                </a:solidFill>
              </a:rPr>
              <a:t>4</a:t>
            </a:r>
            <a:r>
              <a:rPr kumimoji="1" lang="en-US" altLang="ja-JP" b="1" dirty="0" smtClean="0">
                <a:solidFill>
                  <a:sysClr val="windowText" lastClr="000000"/>
                </a:solidFill>
              </a:rPr>
              <a:t>000</a:t>
            </a:r>
            <a:r>
              <a:rPr kumimoji="1" lang="ja-JP" altLang="en-US" b="1" dirty="0" smtClean="0">
                <a:solidFill>
                  <a:sysClr val="windowText" lastClr="000000"/>
                </a:solidFill>
              </a:rPr>
              <a:t>円</a:t>
            </a:r>
            <a:endParaRPr kumimoji="1" lang="en-US" altLang="ja-JP" b="1" dirty="0" smtClean="0">
              <a:solidFill>
                <a:sysClr val="windowText" lastClr="000000"/>
              </a:solidFill>
            </a:endParaRPr>
          </a:p>
          <a:p>
            <a:r>
              <a:rPr kumimoji="1" lang="ja-JP" altLang="en-US" b="1" dirty="0" smtClean="0">
                <a:solidFill>
                  <a:sysClr val="windowText" lastClr="000000"/>
                </a:solidFill>
              </a:rPr>
              <a:t>　　　　　ソロ　　３０分</a:t>
            </a:r>
            <a:r>
              <a:rPr kumimoji="1" lang="en-US" altLang="ja-JP" b="1" dirty="0">
                <a:solidFill>
                  <a:sysClr val="windowText" lastClr="000000"/>
                </a:solidFill>
              </a:rPr>
              <a:t>2</a:t>
            </a:r>
            <a:r>
              <a:rPr kumimoji="1" lang="en-US" altLang="ja-JP" b="1" dirty="0" smtClean="0">
                <a:solidFill>
                  <a:sysClr val="windowText" lastClr="000000"/>
                </a:solidFill>
              </a:rPr>
              <a:t>000</a:t>
            </a:r>
            <a:r>
              <a:rPr kumimoji="1" lang="ja-JP" altLang="en-US" b="1" dirty="0" smtClean="0">
                <a:solidFill>
                  <a:sysClr val="windowText" lastClr="000000"/>
                </a:solidFill>
              </a:rPr>
              <a:t>円</a:t>
            </a:r>
            <a:endParaRPr kumimoji="1" lang="en-US" altLang="ja-JP" b="1" dirty="0" smtClean="0">
              <a:solidFill>
                <a:sysClr val="windowText" lastClr="000000"/>
              </a:solidFill>
            </a:endParaRPr>
          </a:p>
          <a:p>
            <a:endParaRPr kumimoji="1" lang="en-US" altLang="ja-JP" b="1" dirty="0">
              <a:solidFill>
                <a:sysClr val="windowText" lastClr="000000"/>
              </a:solidFill>
            </a:endParaRPr>
          </a:p>
          <a:p>
            <a:r>
              <a:rPr kumimoji="1" lang="ja-JP" altLang="en-US" b="1" dirty="0" smtClean="0">
                <a:solidFill>
                  <a:sysClr val="windowText" lastClr="000000"/>
                </a:solidFill>
              </a:rPr>
              <a:t>健康診断は、内容によりお値段が決まります。（クリニックにて）</a:t>
            </a:r>
            <a:endParaRPr kumimoji="1" lang="ja-JP" altLang="en-US" b="1" dirty="0">
              <a:solidFill>
                <a:sysClr val="windowText" lastClr="000000"/>
              </a:solidFill>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8347264"/>
              </p:ext>
            </p:extLst>
          </p:nvPr>
        </p:nvGraphicFramePr>
        <p:xfrm>
          <a:off x="5883501" y="624114"/>
          <a:ext cx="5689031" cy="5538328"/>
        </p:xfrm>
        <a:graphic>
          <a:graphicData uri="http://schemas.openxmlformats.org/presentationml/2006/ole">
            <mc:AlternateContent xmlns:mc="http://schemas.openxmlformats.org/markup-compatibility/2006">
              <mc:Choice xmlns:v="urn:schemas-microsoft-com:vml" Requires="v">
                <p:oleObj spid="_x0000_s2062" name="ワークシート" r:id="rId4" imgW="4314757" imgH="4200525" progId="Excel.Sheet.12">
                  <p:embed/>
                </p:oleObj>
              </mc:Choice>
              <mc:Fallback>
                <p:oleObj name="ワークシート" r:id="rId4" imgW="4314757" imgH="4200525" progId="Excel.Sheet.12">
                  <p:embed/>
                  <p:pic>
                    <p:nvPicPr>
                      <p:cNvPr id="0" name=""/>
                      <p:cNvPicPr/>
                      <p:nvPr/>
                    </p:nvPicPr>
                    <p:blipFill>
                      <a:blip r:embed="rId5"/>
                      <a:stretch>
                        <a:fillRect/>
                      </a:stretch>
                    </p:blipFill>
                    <p:spPr>
                      <a:xfrm>
                        <a:off x="5883501" y="624114"/>
                        <a:ext cx="5689031" cy="5538328"/>
                      </a:xfrm>
                      <a:prstGeom prst="rect">
                        <a:avLst/>
                      </a:prstGeom>
                    </p:spPr>
                  </p:pic>
                </p:oleObj>
              </mc:Fallback>
            </mc:AlternateContent>
          </a:graphicData>
        </a:graphic>
      </p:graphicFrame>
      <p:sp>
        <p:nvSpPr>
          <p:cNvPr id="5" name="テキスト ボックス 4"/>
          <p:cNvSpPr txBox="1"/>
          <p:nvPr/>
        </p:nvSpPr>
        <p:spPr>
          <a:xfrm>
            <a:off x="1640114" y="5558970"/>
            <a:ext cx="3686629" cy="369332"/>
          </a:xfrm>
          <a:prstGeom prst="rect">
            <a:avLst/>
          </a:prstGeom>
          <a:noFill/>
        </p:spPr>
        <p:txBody>
          <a:bodyPr wrap="square" rtlCol="0">
            <a:spAutoFit/>
          </a:bodyPr>
          <a:lstStyle/>
          <a:p>
            <a:r>
              <a:rPr kumimoji="1" lang="ja-JP" altLang="en-US" b="1" dirty="0" smtClean="0"/>
              <a:t>＊ポイント利用でも、現金でも可</a:t>
            </a:r>
            <a:endParaRPr kumimoji="1" lang="ja-JP" altLang="en-US" b="1" dirty="0"/>
          </a:p>
        </p:txBody>
      </p:sp>
    </p:spTree>
    <p:extLst>
      <p:ext uri="{BB962C8B-B14F-4D97-AF65-F5344CB8AC3E}">
        <p14:creationId xmlns:p14="http://schemas.microsoft.com/office/powerpoint/2010/main" val="22982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4278474982"/>
              </p:ext>
            </p:extLst>
          </p:nvPr>
        </p:nvGraphicFramePr>
        <p:xfrm>
          <a:off x="2080532" y="1144327"/>
          <a:ext cx="7832725" cy="5713673"/>
        </p:xfrm>
        <a:graphic>
          <a:graphicData uri="http://schemas.openxmlformats.org/presentationml/2006/ole">
            <mc:AlternateContent xmlns:mc="http://schemas.openxmlformats.org/markup-compatibility/2006">
              <mc:Choice xmlns:v="urn:schemas-microsoft-com:vml" Requires="v">
                <p:oleObj spid="_x0000_s1037" name="ワークシート" r:id="rId4" imgW="6724785" imgH="4905465" progId="Excel.Sheet.12">
                  <p:embed/>
                </p:oleObj>
              </mc:Choice>
              <mc:Fallback>
                <p:oleObj name="ワークシート" r:id="rId4" imgW="6724785" imgH="4905465" progId="Excel.Sheet.12">
                  <p:embed/>
                  <p:pic>
                    <p:nvPicPr>
                      <p:cNvPr id="0" name=""/>
                      <p:cNvPicPr/>
                      <p:nvPr/>
                    </p:nvPicPr>
                    <p:blipFill>
                      <a:blip r:embed="rId5"/>
                      <a:stretch>
                        <a:fillRect/>
                      </a:stretch>
                    </p:blipFill>
                    <p:spPr>
                      <a:xfrm>
                        <a:off x="2080532" y="1144327"/>
                        <a:ext cx="7832725" cy="5713673"/>
                      </a:xfrm>
                      <a:prstGeom prst="rect">
                        <a:avLst/>
                      </a:prstGeom>
                    </p:spPr>
                  </p:pic>
                </p:oleObj>
              </mc:Fallback>
            </mc:AlternateContent>
          </a:graphicData>
        </a:graphic>
      </p:graphicFrame>
      <p:sp>
        <p:nvSpPr>
          <p:cNvPr id="4" name="正方形/長方形 3"/>
          <p:cNvSpPr/>
          <p:nvPr/>
        </p:nvSpPr>
        <p:spPr>
          <a:xfrm>
            <a:off x="4568574" y="195106"/>
            <a:ext cx="2387192" cy="923330"/>
          </a:xfrm>
          <a:prstGeom prst="rect">
            <a:avLst/>
          </a:prstGeom>
          <a:noFill/>
        </p:spPr>
        <p:txBody>
          <a:bodyPr wrap="none" lIns="91440" tIns="45720" rIns="91440" bIns="45720">
            <a:spAutoFit/>
          </a:bodyPr>
          <a:lstStyle/>
          <a:p>
            <a:pPr algn="ctr"/>
            <a:r>
              <a:rPr lang="ja-JP" alt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産後院</a:t>
            </a:r>
            <a:endParaRPr lang="ja-JP" alt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テキスト ボックス 4"/>
          <p:cNvSpPr txBox="1"/>
          <p:nvPr/>
        </p:nvSpPr>
        <p:spPr>
          <a:xfrm>
            <a:off x="2148115" y="5791199"/>
            <a:ext cx="3367314" cy="923330"/>
          </a:xfrm>
          <a:prstGeom prst="rect">
            <a:avLst/>
          </a:prstGeom>
          <a:noFill/>
        </p:spPr>
        <p:txBody>
          <a:bodyPr wrap="square" rtlCol="0">
            <a:spAutoFit/>
          </a:bodyPr>
          <a:lstStyle/>
          <a:p>
            <a:r>
              <a:rPr kumimoji="1" lang="ja-JP" altLang="en-US" dirty="0" smtClean="0"/>
              <a:t>ポイントの利用はできません。</a:t>
            </a:r>
            <a:endParaRPr kumimoji="1" lang="en-US" altLang="ja-JP" dirty="0" smtClean="0"/>
          </a:p>
          <a:p>
            <a:r>
              <a:rPr kumimoji="1" lang="ja-JP" altLang="en-US" dirty="0" smtClean="0"/>
              <a:t>現金のみ、スペシャリストケアはポイントが利用できます。</a:t>
            </a:r>
            <a:endParaRPr kumimoji="1" lang="ja-JP" altLang="en-US" dirty="0"/>
          </a:p>
        </p:txBody>
      </p:sp>
    </p:spTree>
    <p:extLst>
      <p:ext uri="{BB962C8B-B14F-4D97-AF65-F5344CB8AC3E}">
        <p14:creationId xmlns:p14="http://schemas.microsoft.com/office/powerpoint/2010/main" val="102792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06417" y="492614"/>
            <a:ext cx="4663440" cy="1828800"/>
          </a:xfrm>
        </p:spPr>
        <p:txBody>
          <a:bodyPr/>
          <a:lstStyle/>
          <a:p>
            <a:r>
              <a:rPr kumimoji="1" lang="ja-JP" altLang="en-US" dirty="0" smtClean="0"/>
              <a:t>サロン・ド・フォーレ料金表</a:t>
            </a:r>
            <a:endParaRPr kumimoji="1" lang="ja-JP" altLang="en-US" dirty="0"/>
          </a:p>
        </p:txBody>
      </p:sp>
      <p:sp>
        <p:nvSpPr>
          <p:cNvPr id="3" name="コンテンツ プレースホルダー 2"/>
          <p:cNvSpPr>
            <a:spLocks noGrp="1"/>
          </p:cNvSpPr>
          <p:nvPr>
            <p:ph idx="1"/>
          </p:nvPr>
        </p:nvSpPr>
        <p:spPr>
          <a:xfrm>
            <a:off x="5431970" y="399142"/>
            <a:ext cx="5410201" cy="5715000"/>
          </a:xfrm>
        </p:spPr>
        <p:txBody>
          <a:bodyPr/>
          <a:lstStyle/>
          <a:p>
            <a:endParaRPr kumimoji="1" lang="en-US" altLang="ja-JP" dirty="0" smtClean="0"/>
          </a:p>
          <a:p>
            <a:endParaRPr lang="en-US" altLang="ja-JP" dirty="0"/>
          </a:p>
          <a:p>
            <a:endParaRPr kumimoji="1" lang="en-US" altLang="ja-JP" dirty="0" smtClean="0"/>
          </a:p>
          <a:p>
            <a:pPr marL="0" indent="0">
              <a:buNone/>
            </a:pPr>
            <a:r>
              <a:rPr lang="ja-JP" altLang="en-US" b="1" dirty="0" smtClean="0"/>
              <a:t>入会金１０万円（当院患者様は無料）</a:t>
            </a:r>
            <a:endParaRPr lang="en-US" altLang="ja-JP" b="1" dirty="0" smtClean="0"/>
          </a:p>
          <a:p>
            <a:pPr marL="0" indent="0">
              <a:buNone/>
            </a:pPr>
            <a:r>
              <a:rPr kumimoji="1" lang="ja-JP" altLang="en-US" b="1" dirty="0" smtClean="0"/>
              <a:t>・１０万円コース（</a:t>
            </a:r>
            <a:r>
              <a:rPr lang="en-US" altLang="ja-JP" b="1" dirty="0" smtClean="0"/>
              <a:t>20</a:t>
            </a:r>
            <a:r>
              <a:rPr kumimoji="1" lang="en-US" altLang="ja-JP" b="1" dirty="0" smtClean="0"/>
              <a:t>0000</a:t>
            </a:r>
            <a:r>
              <a:rPr kumimoji="1" lang="ja-JP" altLang="en-US" b="1" dirty="0" smtClean="0"/>
              <a:t>ポイント）</a:t>
            </a:r>
            <a:endParaRPr kumimoji="1" lang="en-US" altLang="ja-JP" b="1" dirty="0" smtClean="0"/>
          </a:p>
          <a:p>
            <a:pPr marL="0" indent="0">
              <a:buNone/>
            </a:pPr>
            <a:r>
              <a:rPr lang="ja-JP" altLang="en-US" b="1" dirty="0" smtClean="0"/>
              <a:t>・２０万円コース（</a:t>
            </a:r>
            <a:r>
              <a:rPr lang="en-US" altLang="ja-JP" b="1" dirty="0" smtClean="0"/>
              <a:t>400000</a:t>
            </a:r>
            <a:r>
              <a:rPr lang="ja-JP" altLang="en-US" b="1" dirty="0" smtClean="0"/>
              <a:t>ポイント）</a:t>
            </a:r>
            <a:endParaRPr lang="en-US" altLang="ja-JP" b="1" dirty="0" smtClean="0"/>
          </a:p>
          <a:p>
            <a:pPr marL="0" indent="0">
              <a:buNone/>
            </a:pPr>
            <a:r>
              <a:rPr kumimoji="1" lang="ja-JP" altLang="en-US" b="1" dirty="0" smtClean="0"/>
              <a:t>・３０万円コース（</a:t>
            </a:r>
            <a:r>
              <a:rPr lang="en-US" altLang="ja-JP" b="1" dirty="0" smtClean="0"/>
              <a:t>600</a:t>
            </a:r>
            <a:r>
              <a:rPr kumimoji="1" lang="en-US" altLang="ja-JP" b="1" dirty="0" smtClean="0"/>
              <a:t>000</a:t>
            </a:r>
            <a:r>
              <a:rPr kumimoji="1" lang="ja-JP" altLang="en-US" b="1" dirty="0" smtClean="0"/>
              <a:t>ポイント）</a:t>
            </a:r>
            <a:endParaRPr kumimoji="1" lang="en-US" altLang="ja-JP" b="1" dirty="0" smtClean="0"/>
          </a:p>
          <a:p>
            <a:pPr marL="0" indent="0">
              <a:buNone/>
            </a:pPr>
            <a:r>
              <a:rPr lang="ja-JP" altLang="en-US" b="1" dirty="0" smtClean="0"/>
              <a:t>・５０万円コース（</a:t>
            </a:r>
            <a:r>
              <a:rPr lang="en-US" altLang="ja-JP" b="1" dirty="0" smtClean="0"/>
              <a:t>1000000</a:t>
            </a:r>
            <a:r>
              <a:rPr lang="ja-JP" altLang="en-US" b="1" dirty="0" smtClean="0"/>
              <a:t>ポイント）</a:t>
            </a:r>
            <a:endParaRPr kumimoji="1" lang="ja-JP" altLang="en-US" b="1" dirty="0"/>
          </a:p>
        </p:txBody>
      </p:sp>
      <p:sp>
        <p:nvSpPr>
          <p:cNvPr id="4" name="テキスト プレースホルダー 3"/>
          <p:cNvSpPr>
            <a:spLocks noGrp="1"/>
          </p:cNvSpPr>
          <p:nvPr>
            <p:ph type="body" sz="half" idx="2"/>
          </p:nvPr>
        </p:nvSpPr>
        <p:spPr>
          <a:xfrm>
            <a:off x="6566988" y="4823823"/>
            <a:ext cx="2286726" cy="720634"/>
          </a:xfrm>
        </p:spPr>
        <p:txBody>
          <a:bodyPr>
            <a:normAutofit/>
          </a:bodyPr>
          <a:lstStyle/>
          <a:p>
            <a:r>
              <a:rPr kumimoji="1" lang="ja-JP" altLang="en-US" sz="2000" b="1" dirty="0" smtClean="0"/>
              <a:t>１ポイント１円</a:t>
            </a:r>
            <a:endParaRPr kumimoji="1" lang="ja-JP" altLang="en-US" sz="2000" b="1" dirty="0"/>
          </a:p>
        </p:txBody>
      </p:sp>
    </p:spTree>
    <p:extLst>
      <p:ext uri="{BB962C8B-B14F-4D97-AF65-F5344CB8AC3E}">
        <p14:creationId xmlns:p14="http://schemas.microsoft.com/office/powerpoint/2010/main" val="136129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貸しスタジオ　　スタジオフォーレ</a:t>
            </a:r>
            <a:endParaRPr kumimoji="1" lang="ja-JP" altLang="en-US" dirty="0"/>
          </a:p>
        </p:txBody>
      </p:sp>
      <p:sp>
        <p:nvSpPr>
          <p:cNvPr id="3" name="テキスト プレースホルダー 2"/>
          <p:cNvSpPr>
            <a:spLocks noGrp="1"/>
          </p:cNvSpPr>
          <p:nvPr>
            <p:ph type="body" idx="1"/>
          </p:nvPr>
        </p:nvSpPr>
        <p:spPr/>
        <p:txBody>
          <a:bodyPr/>
          <a:lstStyle/>
          <a:p>
            <a:r>
              <a:rPr lang="ja-JP" altLang="en-US" dirty="0" smtClean="0"/>
              <a:t>利用目的：コンサート</a:t>
            </a:r>
            <a:endParaRPr kumimoji="1" lang="ja-JP" altLang="en-US" dirty="0"/>
          </a:p>
        </p:txBody>
      </p:sp>
      <p:pic>
        <p:nvPicPr>
          <p:cNvPr id="7" name="コンテンツ プレースホルダー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66800" y="2540794"/>
            <a:ext cx="4800600" cy="3600450"/>
          </a:xfrm>
        </p:spPr>
      </p:pic>
      <p:sp>
        <p:nvSpPr>
          <p:cNvPr id="5" name="テキスト プレースホルダー 4"/>
          <p:cNvSpPr>
            <a:spLocks noGrp="1"/>
          </p:cNvSpPr>
          <p:nvPr>
            <p:ph type="body" sz="quarter" idx="3"/>
          </p:nvPr>
        </p:nvSpPr>
        <p:spPr/>
        <p:txBody>
          <a:bodyPr/>
          <a:lstStyle/>
          <a:p>
            <a:r>
              <a:rPr kumimoji="1" lang="ja-JP" altLang="en-US" dirty="0" smtClean="0"/>
              <a:t>収容人数</a:t>
            </a:r>
            <a:r>
              <a:rPr kumimoji="1" lang="en-US" altLang="ja-JP" dirty="0" smtClean="0"/>
              <a:t>:</a:t>
            </a:r>
            <a:r>
              <a:rPr kumimoji="1" lang="ja-JP" altLang="en-US" dirty="0" smtClean="0"/>
              <a:t>４０名　　　　　　駐車場３０台</a:t>
            </a:r>
            <a:endParaRPr kumimoji="1" lang="ja-JP" altLang="en-US" dirty="0"/>
          </a:p>
        </p:txBody>
      </p:sp>
      <p:pic>
        <p:nvPicPr>
          <p:cNvPr id="8" name="コンテンツ プレースホルダー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324600" y="2540794"/>
            <a:ext cx="4800600" cy="3600450"/>
          </a:xfrm>
        </p:spPr>
      </p:pic>
    </p:spTree>
    <p:extLst>
      <p:ext uri="{BB962C8B-B14F-4D97-AF65-F5344CB8AC3E}">
        <p14:creationId xmlns:p14="http://schemas.microsoft.com/office/powerpoint/2010/main" val="331261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76133" y="498130"/>
            <a:ext cx="8686800" cy="1463040"/>
          </a:xfrm>
        </p:spPr>
        <p:txBody>
          <a:bodyPr/>
          <a:lstStyle/>
          <a:p>
            <a:r>
              <a:rPr kumimoji="1" lang="ja-JP" altLang="en-US" dirty="0" smtClean="0"/>
              <a:t>スタジオ利用料　　（コンサート）</a:t>
            </a:r>
            <a:endParaRPr kumimoji="1" lang="ja-JP" altLang="en-US" dirty="0"/>
          </a:p>
        </p:txBody>
      </p:sp>
      <p:sp>
        <p:nvSpPr>
          <p:cNvPr id="3" name="テキスト プレースホルダー 2"/>
          <p:cNvSpPr>
            <a:spLocks noGrp="1"/>
          </p:cNvSpPr>
          <p:nvPr>
            <p:ph type="body" idx="1"/>
          </p:nvPr>
        </p:nvSpPr>
        <p:spPr>
          <a:xfrm>
            <a:off x="1531256" y="2380344"/>
            <a:ext cx="8686800" cy="3033486"/>
          </a:xfrm>
        </p:spPr>
        <p:txBody>
          <a:bodyPr/>
          <a:lstStyle/>
          <a:p>
            <a:r>
              <a:rPr kumimoji="1" lang="ja-JP" altLang="en-US" dirty="0" smtClean="0"/>
              <a:t>午前４０００円（９～１</a:t>
            </a:r>
            <a:r>
              <a:rPr kumimoji="1" lang="en-US" altLang="ja-JP" dirty="0" smtClean="0"/>
              <a:t>3</a:t>
            </a:r>
            <a:r>
              <a:rPr kumimoji="1" lang="ja-JP" altLang="en-US" dirty="0" smtClean="0"/>
              <a:t>時）　　　　　　　　　　　延長１時間１０００円</a:t>
            </a:r>
            <a:endParaRPr kumimoji="1" lang="en-US" altLang="ja-JP" dirty="0" smtClean="0"/>
          </a:p>
          <a:p>
            <a:r>
              <a:rPr lang="ja-JP" altLang="en-US" dirty="0" smtClean="0"/>
              <a:t>午後</a:t>
            </a:r>
            <a:r>
              <a:rPr lang="ja-JP" altLang="en-US" dirty="0"/>
              <a:t>４</a:t>
            </a:r>
            <a:r>
              <a:rPr lang="ja-JP" altLang="en-US" dirty="0" smtClean="0"/>
              <a:t>０００円（</a:t>
            </a:r>
            <a:r>
              <a:rPr lang="en-US" altLang="ja-JP" dirty="0" smtClean="0"/>
              <a:t>13</a:t>
            </a:r>
            <a:r>
              <a:rPr lang="ja-JP" altLang="en-US" dirty="0" smtClean="0"/>
              <a:t>時～１</a:t>
            </a:r>
            <a:r>
              <a:rPr lang="en-US" altLang="ja-JP" dirty="0" smtClean="0"/>
              <a:t>7</a:t>
            </a:r>
            <a:r>
              <a:rPr lang="ja-JP" altLang="en-US" dirty="0" smtClean="0"/>
              <a:t>時）　　　　　　　　　ピアノ使用料２０００円</a:t>
            </a:r>
            <a:endParaRPr lang="en-US" altLang="ja-JP" dirty="0" smtClean="0"/>
          </a:p>
          <a:p>
            <a:r>
              <a:rPr kumimoji="1" lang="ja-JP" altLang="en-US" dirty="0" smtClean="0"/>
              <a:t>夜間５０００円（</a:t>
            </a:r>
            <a:r>
              <a:rPr kumimoji="1" lang="en-US" altLang="ja-JP" dirty="0" smtClean="0"/>
              <a:t>17</a:t>
            </a:r>
            <a:r>
              <a:rPr kumimoji="1" lang="ja-JP" altLang="en-US" dirty="0" smtClean="0"/>
              <a:t>時～</a:t>
            </a:r>
            <a:r>
              <a:rPr kumimoji="1" lang="en-US" altLang="ja-JP" dirty="0" smtClean="0"/>
              <a:t>21</a:t>
            </a:r>
            <a:r>
              <a:rPr kumimoji="1" lang="ja-JP" altLang="en-US" dirty="0" smtClean="0"/>
              <a:t>時）</a:t>
            </a:r>
            <a:endParaRPr kumimoji="1" lang="en-US" altLang="ja-JP" dirty="0" smtClean="0"/>
          </a:p>
          <a:p>
            <a:endParaRPr lang="en-US" altLang="ja-JP" dirty="0"/>
          </a:p>
          <a:p>
            <a:endParaRPr kumimoji="1" lang="en-US" altLang="ja-JP" dirty="0" smtClean="0"/>
          </a:p>
          <a:p>
            <a:r>
              <a:rPr lang="ja-JP" altLang="en-US" dirty="0" smtClean="0"/>
              <a:t>席（椅子４０脚）</a:t>
            </a:r>
            <a:endParaRPr lang="en-US" altLang="ja-JP" dirty="0" smtClean="0"/>
          </a:p>
          <a:p>
            <a:r>
              <a:rPr kumimoji="1" lang="ja-JP" altLang="en-US" dirty="0" smtClean="0"/>
              <a:t>トイレ・更衣室有　　　　駐車場２０台まで</a:t>
            </a:r>
            <a:endParaRPr kumimoji="1" lang="en-US" altLang="ja-JP" dirty="0" smtClean="0"/>
          </a:p>
          <a:p>
            <a:endParaRPr lang="en-US" altLang="ja-JP" dirty="0"/>
          </a:p>
          <a:p>
            <a:r>
              <a:rPr kumimoji="1" lang="ja-JP" altLang="en-US" dirty="0" smtClean="0"/>
              <a:t>控室要予約（無料）</a:t>
            </a:r>
            <a:endParaRPr kumimoji="1" lang="ja-JP" altLang="en-US" dirty="0"/>
          </a:p>
        </p:txBody>
      </p:sp>
    </p:spTree>
    <p:extLst>
      <p:ext uri="{BB962C8B-B14F-4D97-AF65-F5344CB8AC3E}">
        <p14:creationId xmlns:p14="http://schemas.microsoft.com/office/powerpoint/2010/main" val="302277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サロン・ド・フォーレ">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7CB48F5-D6B9-4A73-B7C9-0F05E58E1A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サロン・ド・フォーレ</Template>
  <TotalTime>0</TotalTime>
  <Words>764</Words>
  <Application>Microsoft Office PowerPoint</Application>
  <PresentationFormat>ユーザー設定</PresentationFormat>
  <Paragraphs>96</Paragraphs>
  <Slides>9</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9</vt:i4>
      </vt:variant>
    </vt:vector>
  </HeadingPairs>
  <TitlesOfParts>
    <vt:vector size="11" baseType="lpstr">
      <vt:lpstr>サロン・ド・フォーレ</vt:lpstr>
      <vt:lpstr>ワークシート</vt:lpstr>
      <vt:lpstr>サロン・ド・フォーレ</vt:lpstr>
      <vt:lpstr>予防医学の必要性</vt:lpstr>
      <vt:lpstr>サロン・ド・フォーレの流れ</vt:lpstr>
      <vt:lpstr>ウエストは細くてもお腹がポッコリと出ていたり、ヒップは薄くても贅肉が垂れていたりして、部分的に太さが増しています。 バランスの取れた理想体型を目指すには、食事制限によるダイエットだけではなく、筋肉を付けて基礎代謝を上げる運動習慣が不可欠です。 </vt:lpstr>
      <vt:lpstr>　　　スペシャリストケア</vt:lpstr>
      <vt:lpstr>PowerPoint プレゼンテーション</vt:lpstr>
      <vt:lpstr>サロン・ド・フォーレ料金表</vt:lpstr>
      <vt:lpstr>貸しスタジオ　　スタジオフォーレ</vt:lpstr>
      <vt:lpstr>スタジオ利用料　　（コンサート）</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2013-04-20T00:39:22Z</dcterms:created>
  <dcterms:modified xsi:type="dcterms:W3CDTF">2013-05-30T04:51:18Z</dcterms:modified>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TC030310029991</vt:lpwstr>
  </property>
</Properties>
</file>