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2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12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95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41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7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5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48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34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48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04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43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C9EDA-4153-49E7-84D4-4DC42A60FF67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3039-21DA-47D1-A47D-AD43C5E69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6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5606" y="1378625"/>
            <a:ext cx="6429982" cy="71735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/>
              <a:t>別館</a:t>
            </a:r>
            <a:r>
              <a:rPr lang="ja-JP" altLang="ja-JP" sz="1800" dirty="0" smtClean="0"/>
              <a:t>増設</a:t>
            </a:r>
            <a:r>
              <a:rPr lang="ja-JP" altLang="ja-JP" sz="1800" dirty="0"/>
              <a:t>にあたり、業務拡大の為、スタッフの増員をはかります。</a:t>
            </a:r>
            <a:br>
              <a:rPr lang="ja-JP" altLang="ja-JP" sz="1800" dirty="0"/>
            </a:br>
            <a:r>
              <a:rPr lang="ja-JP" altLang="ja-JP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助産師</a:t>
            </a:r>
            <a:r>
              <a:rPr lang="ja-JP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募集</a:t>
            </a:r>
            <a:r>
              <a:rPr lang="ja-JP" altLang="ja-JP" sz="1800" dirty="0"/>
              <a:t>　　　　</a:t>
            </a:r>
            <a:r>
              <a:rPr lang="en-US" altLang="ja-JP" sz="1800" dirty="0"/>
              <a:t>(</a:t>
            </a:r>
            <a:r>
              <a:rPr lang="ja-JP" altLang="ja-JP" sz="1800" dirty="0"/>
              <a:t>常勤若干名・パート若干名</a:t>
            </a:r>
            <a:r>
              <a:rPr lang="en-US" altLang="ja-JP" sz="1800" dirty="0" smtClean="0"/>
              <a:t>)</a:t>
            </a:r>
            <a:br>
              <a:rPr lang="en-US" altLang="ja-JP" sz="1800" dirty="0" smtClean="0"/>
            </a:br>
            <a:r>
              <a:rPr lang="en-US" altLang="ja-JP" sz="1800" dirty="0" smtClean="0"/>
              <a:t>*</a:t>
            </a:r>
            <a:r>
              <a:rPr lang="ja-JP" altLang="ja-JP" sz="1600" dirty="0" smtClean="0"/>
              <a:t>条件</a:t>
            </a:r>
            <a:r>
              <a:rPr lang="ja-JP" altLang="ja-JP" sz="1600" dirty="0"/>
              <a:t>等詳細は</a:t>
            </a:r>
            <a:r>
              <a:rPr lang="en-US" altLang="ja-JP" sz="1600" dirty="0"/>
              <a:t>e</a:t>
            </a:r>
            <a:r>
              <a:rPr lang="ja-JP" altLang="ja-JP" sz="1600" dirty="0"/>
              <a:t>ナース又はハローワークをご覧ください。</a:t>
            </a:r>
            <a:br>
              <a:rPr lang="ja-JP" altLang="ja-JP" sz="1600" dirty="0"/>
            </a:br>
            <a:r>
              <a:rPr lang="ja-JP" altLang="ja-JP" sz="1800" dirty="0"/>
              <a:t/>
            </a:r>
            <a:br>
              <a:rPr lang="ja-JP" altLang="ja-JP" sz="1800" dirty="0"/>
            </a:br>
            <a:endParaRPr kumimoji="1" lang="ja-JP" altLang="en-US" sz="1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97" y="2286000"/>
            <a:ext cx="2348880" cy="1565920"/>
          </a:xfrm>
          <a:prstGeom prst="rect">
            <a:avLst/>
          </a:prstGeom>
        </p:spPr>
      </p:pic>
      <p:pic>
        <p:nvPicPr>
          <p:cNvPr id="1026" name="図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4" y="1067276"/>
            <a:ext cx="96202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図 65" descr="MC90043794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4669">
            <a:off x="5844527" y="222160"/>
            <a:ext cx="537005" cy="5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243953" y="139070"/>
            <a:ext cx="69932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66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866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行書体" pitchFamily="66" charset="-128"/>
                <a:cs typeface="Times New Roman" pitchFamily="18" charset="0"/>
              </a:rPr>
              <a:t>　　</a:t>
            </a:r>
            <a:r>
              <a:rPr kumimoji="1" lang="ja-JP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行書体" pitchFamily="66" charset="-128"/>
                <a:cs typeface="Times New Roman" pitchFamily="18" charset="0"/>
              </a:rPr>
              <a:t>産院いしが</a:t>
            </a:r>
            <a:r>
              <a:rPr kumimoji="1" lang="ja-JP" altLang="ja-JP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行書体" pitchFamily="66" charset="-128"/>
                <a:cs typeface="Times New Roman" pitchFamily="18" charset="0"/>
              </a:rPr>
              <a:t>せの</a:t>
            </a:r>
            <a:r>
              <a:rPr kumimoji="1" lang="ja-JP" altLang="ja-JP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GP行書体" pitchFamily="66" charset="-128"/>
                <a:cs typeface="Times New Roman" pitchFamily="18" charset="0"/>
              </a:rPr>
              <a:t>森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1866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4859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21050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30" name="Picture 6" descr="C:\Users\佐藤あけみ\AppData\Local\Microsoft\Windows\Temporary Internet Files\Content.IE5\FRPIL54E\MC9004379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30" y="8000460"/>
            <a:ext cx="8350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佐藤あけみ\AppData\Local\Microsoft\Windows\Temporary Internet Files\Content.IE5\FRPIL54E\MC9004379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591" y="7867098"/>
            <a:ext cx="640424" cy="69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佐藤あけみ\AppData\Local\Microsoft\Windows\Temporary Internet Files\Content.IE5\FRPIL54E\MC9004379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270" y="8020304"/>
            <a:ext cx="729511" cy="79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佐藤あけみ\AppData\Local\Microsoft\Windows\Temporary Internet Files\Content.IE5\FRPIL54E\MC9004379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31352" flipH="1" flipV="1">
            <a:off x="495582" y="194270"/>
            <a:ext cx="551735" cy="60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佐藤あけみ\AppData\Local\Microsoft\Windows\Temporary Internet Files\Content.IE5\FRPIL54E\MC9004379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31352" flipH="1" flipV="1">
            <a:off x="388035" y="7704772"/>
            <a:ext cx="956320" cy="104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図 65" descr="MC90043794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77514">
            <a:off x="5133288" y="7962895"/>
            <a:ext cx="6191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16"/>
          <p:cNvGrpSpPr>
            <a:grpSpLocks noChangeAspect="1"/>
          </p:cNvGrpSpPr>
          <p:nvPr/>
        </p:nvGrpSpPr>
        <p:grpSpPr bwMode="auto">
          <a:xfrm>
            <a:off x="-236094" y="6433036"/>
            <a:ext cx="7343776" cy="2819483"/>
            <a:chOff x="-153" y="4248"/>
            <a:chExt cx="4626" cy="1608"/>
          </a:xfrm>
        </p:grpSpPr>
        <p:sp>
          <p:nvSpPr>
            <p:cNvPr id="10" name="AutoShape 15"/>
            <p:cNvSpPr>
              <a:spLocks noChangeAspect="1" noChangeArrowheads="1" noTextEdit="1"/>
            </p:cNvSpPr>
            <p:nvPr/>
          </p:nvSpPr>
          <p:spPr bwMode="auto">
            <a:xfrm>
              <a:off x="-153" y="4248"/>
              <a:ext cx="4626" cy="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-153" y="4248"/>
              <a:ext cx="4626" cy="1608"/>
            </a:xfrm>
            <a:custGeom>
              <a:avLst/>
              <a:gdLst>
                <a:gd name="T0" fmla="*/ 0 w 4626"/>
                <a:gd name="T1" fmla="*/ 1608 h 1608"/>
                <a:gd name="T2" fmla="*/ 0 w 4626"/>
                <a:gd name="T3" fmla="*/ 0 h 1608"/>
                <a:gd name="T4" fmla="*/ 4626 w 4626"/>
                <a:gd name="T5" fmla="*/ 0 h 1608"/>
                <a:gd name="T6" fmla="*/ 4626 w 4626"/>
                <a:gd name="T7" fmla="*/ 1604 h 1608"/>
                <a:gd name="T8" fmla="*/ 4626 w 4626"/>
                <a:gd name="T9" fmla="*/ 1608 h 1608"/>
                <a:gd name="T10" fmla="*/ 0 w 4626"/>
                <a:gd name="T11" fmla="*/ 1608 h 1608"/>
                <a:gd name="T12" fmla="*/ 0 w 4626"/>
                <a:gd name="T13" fmla="*/ 1608 h 1608"/>
                <a:gd name="T14" fmla="*/ 4618 w 4626"/>
                <a:gd name="T15" fmla="*/ 1604 h 1608"/>
                <a:gd name="T16" fmla="*/ 4618 w 4626"/>
                <a:gd name="T17" fmla="*/ 1599 h 1608"/>
                <a:gd name="T18" fmla="*/ 4618 w 4626"/>
                <a:gd name="T19" fmla="*/ 1604 h 1608"/>
                <a:gd name="T20" fmla="*/ 4618 w 4626"/>
                <a:gd name="T21" fmla="*/ 1604 h 1608"/>
                <a:gd name="T22" fmla="*/ 16 w 4626"/>
                <a:gd name="T23" fmla="*/ 1599 h 1608"/>
                <a:gd name="T24" fmla="*/ 4610 w 4626"/>
                <a:gd name="T25" fmla="*/ 1599 h 1608"/>
                <a:gd name="T26" fmla="*/ 4610 w 4626"/>
                <a:gd name="T27" fmla="*/ 9 h 1608"/>
                <a:gd name="T28" fmla="*/ 16 w 4626"/>
                <a:gd name="T29" fmla="*/ 9 h 1608"/>
                <a:gd name="T30" fmla="*/ 16 w 4626"/>
                <a:gd name="T31" fmla="*/ 1599 h 1608"/>
                <a:gd name="T32" fmla="*/ 16 w 4626"/>
                <a:gd name="T33" fmla="*/ 1599 h 1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6" h="1608">
                  <a:moveTo>
                    <a:pt x="0" y="1608"/>
                  </a:moveTo>
                  <a:lnTo>
                    <a:pt x="0" y="0"/>
                  </a:lnTo>
                  <a:lnTo>
                    <a:pt x="4626" y="0"/>
                  </a:lnTo>
                  <a:lnTo>
                    <a:pt x="4626" y="1604"/>
                  </a:lnTo>
                  <a:lnTo>
                    <a:pt x="4626" y="1608"/>
                  </a:lnTo>
                  <a:lnTo>
                    <a:pt x="0" y="1608"/>
                  </a:lnTo>
                  <a:lnTo>
                    <a:pt x="0" y="1608"/>
                  </a:lnTo>
                  <a:close/>
                  <a:moveTo>
                    <a:pt x="4618" y="1604"/>
                  </a:moveTo>
                  <a:lnTo>
                    <a:pt x="4618" y="1599"/>
                  </a:lnTo>
                  <a:lnTo>
                    <a:pt x="4618" y="1604"/>
                  </a:lnTo>
                  <a:lnTo>
                    <a:pt x="4618" y="1604"/>
                  </a:lnTo>
                  <a:close/>
                  <a:moveTo>
                    <a:pt x="16" y="1599"/>
                  </a:moveTo>
                  <a:lnTo>
                    <a:pt x="4610" y="1599"/>
                  </a:lnTo>
                  <a:lnTo>
                    <a:pt x="4610" y="9"/>
                  </a:lnTo>
                  <a:lnTo>
                    <a:pt x="16" y="9"/>
                  </a:lnTo>
                  <a:lnTo>
                    <a:pt x="16" y="1599"/>
                  </a:lnTo>
                  <a:lnTo>
                    <a:pt x="16" y="159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2" y="4347"/>
              <a:ext cx="4296" cy="1447"/>
            </a:xfrm>
            <a:prstGeom prst="rect">
              <a:avLst/>
            </a:prstGeom>
            <a:solidFill>
              <a:srgbClr val="F9C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1880" y="5559"/>
              <a:ext cx="97" cy="40"/>
            </a:xfrm>
            <a:custGeom>
              <a:avLst/>
              <a:gdLst>
                <a:gd name="T0" fmla="*/ 40 w 97"/>
                <a:gd name="T1" fmla="*/ 0 h 40"/>
                <a:gd name="T2" fmla="*/ 40 w 97"/>
                <a:gd name="T3" fmla="*/ 0 h 40"/>
                <a:gd name="T4" fmla="*/ 36 w 97"/>
                <a:gd name="T5" fmla="*/ 0 h 40"/>
                <a:gd name="T6" fmla="*/ 36 w 97"/>
                <a:gd name="T7" fmla="*/ 0 h 40"/>
                <a:gd name="T8" fmla="*/ 36 w 97"/>
                <a:gd name="T9" fmla="*/ 0 h 40"/>
                <a:gd name="T10" fmla="*/ 20 w 97"/>
                <a:gd name="T11" fmla="*/ 2 h 40"/>
                <a:gd name="T12" fmla="*/ 8 w 97"/>
                <a:gd name="T13" fmla="*/ 8 h 40"/>
                <a:gd name="T14" fmla="*/ 0 w 97"/>
                <a:gd name="T15" fmla="*/ 15 h 40"/>
                <a:gd name="T16" fmla="*/ 0 w 97"/>
                <a:gd name="T17" fmla="*/ 21 h 40"/>
                <a:gd name="T18" fmla="*/ 0 w 97"/>
                <a:gd name="T19" fmla="*/ 21 h 40"/>
                <a:gd name="T20" fmla="*/ 4 w 97"/>
                <a:gd name="T21" fmla="*/ 32 h 40"/>
                <a:gd name="T22" fmla="*/ 8 w 97"/>
                <a:gd name="T23" fmla="*/ 36 h 40"/>
                <a:gd name="T24" fmla="*/ 16 w 97"/>
                <a:gd name="T25" fmla="*/ 38 h 40"/>
                <a:gd name="T26" fmla="*/ 24 w 97"/>
                <a:gd name="T27" fmla="*/ 40 h 40"/>
                <a:gd name="T28" fmla="*/ 20 w 97"/>
                <a:gd name="T29" fmla="*/ 36 h 40"/>
                <a:gd name="T30" fmla="*/ 20 w 97"/>
                <a:gd name="T31" fmla="*/ 36 h 40"/>
                <a:gd name="T32" fmla="*/ 20 w 97"/>
                <a:gd name="T33" fmla="*/ 30 h 40"/>
                <a:gd name="T34" fmla="*/ 20 w 97"/>
                <a:gd name="T35" fmla="*/ 30 h 40"/>
                <a:gd name="T36" fmla="*/ 20 w 97"/>
                <a:gd name="T37" fmla="*/ 23 h 40"/>
                <a:gd name="T38" fmla="*/ 24 w 97"/>
                <a:gd name="T39" fmla="*/ 19 h 40"/>
                <a:gd name="T40" fmla="*/ 36 w 97"/>
                <a:gd name="T41" fmla="*/ 15 h 40"/>
                <a:gd name="T42" fmla="*/ 48 w 97"/>
                <a:gd name="T43" fmla="*/ 12 h 40"/>
                <a:gd name="T44" fmla="*/ 48 w 97"/>
                <a:gd name="T45" fmla="*/ 12 h 40"/>
                <a:gd name="T46" fmla="*/ 53 w 97"/>
                <a:gd name="T47" fmla="*/ 12 h 40"/>
                <a:gd name="T48" fmla="*/ 53 w 97"/>
                <a:gd name="T49" fmla="*/ 12 h 40"/>
                <a:gd name="T50" fmla="*/ 73 w 97"/>
                <a:gd name="T51" fmla="*/ 15 h 40"/>
                <a:gd name="T52" fmla="*/ 89 w 97"/>
                <a:gd name="T53" fmla="*/ 21 h 40"/>
                <a:gd name="T54" fmla="*/ 97 w 97"/>
                <a:gd name="T55" fmla="*/ 19 h 40"/>
                <a:gd name="T56" fmla="*/ 97 w 97"/>
                <a:gd name="T57" fmla="*/ 19 h 40"/>
                <a:gd name="T58" fmla="*/ 85 w 97"/>
                <a:gd name="T59" fmla="*/ 10 h 40"/>
                <a:gd name="T60" fmla="*/ 69 w 97"/>
                <a:gd name="T61" fmla="*/ 4 h 40"/>
                <a:gd name="T62" fmla="*/ 57 w 97"/>
                <a:gd name="T63" fmla="*/ 0 h 40"/>
                <a:gd name="T64" fmla="*/ 40 w 97"/>
                <a:gd name="T65" fmla="*/ 0 h 40"/>
                <a:gd name="T66" fmla="*/ 40 w 97"/>
                <a:gd name="T6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40">
                  <a:moveTo>
                    <a:pt x="40" y="0"/>
                  </a:moveTo>
                  <a:lnTo>
                    <a:pt x="4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0" y="2"/>
                  </a:lnTo>
                  <a:lnTo>
                    <a:pt x="8" y="8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32"/>
                  </a:lnTo>
                  <a:lnTo>
                    <a:pt x="8" y="36"/>
                  </a:lnTo>
                  <a:lnTo>
                    <a:pt x="16" y="38"/>
                  </a:lnTo>
                  <a:lnTo>
                    <a:pt x="24" y="40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0" y="23"/>
                  </a:lnTo>
                  <a:lnTo>
                    <a:pt x="24" y="19"/>
                  </a:lnTo>
                  <a:lnTo>
                    <a:pt x="36" y="15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73" y="15"/>
                  </a:lnTo>
                  <a:lnTo>
                    <a:pt x="89" y="21"/>
                  </a:lnTo>
                  <a:lnTo>
                    <a:pt x="97" y="19"/>
                  </a:lnTo>
                  <a:lnTo>
                    <a:pt x="97" y="19"/>
                  </a:lnTo>
                  <a:lnTo>
                    <a:pt x="85" y="10"/>
                  </a:lnTo>
                  <a:lnTo>
                    <a:pt x="69" y="4"/>
                  </a:lnTo>
                  <a:lnTo>
                    <a:pt x="57" y="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1111" y="5186"/>
              <a:ext cx="109" cy="129"/>
            </a:xfrm>
            <a:custGeom>
              <a:avLst/>
              <a:gdLst>
                <a:gd name="T0" fmla="*/ 32 w 109"/>
                <a:gd name="T1" fmla="*/ 79 h 129"/>
                <a:gd name="T2" fmla="*/ 32 w 109"/>
                <a:gd name="T3" fmla="*/ 79 h 129"/>
                <a:gd name="T4" fmla="*/ 32 w 109"/>
                <a:gd name="T5" fmla="*/ 88 h 129"/>
                <a:gd name="T6" fmla="*/ 32 w 109"/>
                <a:gd name="T7" fmla="*/ 88 h 129"/>
                <a:gd name="T8" fmla="*/ 32 w 109"/>
                <a:gd name="T9" fmla="*/ 101 h 129"/>
                <a:gd name="T10" fmla="*/ 28 w 109"/>
                <a:gd name="T11" fmla="*/ 114 h 129"/>
                <a:gd name="T12" fmla="*/ 20 w 109"/>
                <a:gd name="T13" fmla="*/ 127 h 129"/>
                <a:gd name="T14" fmla="*/ 28 w 109"/>
                <a:gd name="T15" fmla="*/ 129 h 129"/>
                <a:gd name="T16" fmla="*/ 28 w 109"/>
                <a:gd name="T17" fmla="*/ 129 h 129"/>
                <a:gd name="T18" fmla="*/ 49 w 109"/>
                <a:gd name="T19" fmla="*/ 103 h 129"/>
                <a:gd name="T20" fmla="*/ 61 w 109"/>
                <a:gd name="T21" fmla="*/ 84 h 129"/>
                <a:gd name="T22" fmla="*/ 69 w 109"/>
                <a:gd name="T23" fmla="*/ 66 h 129"/>
                <a:gd name="T24" fmla="*/ 69 w 109"/>
                <a:gd name="T25" fmla="*/ 66 h 129"/>
                <a:gd name="T26" fmla="*/ 69 w 109"/>
                <a:gd name="T27" fmla="*/ 58 h 129"/>
                <a:gd name="T28" fmla="*/ 69 w 109"/>
                <a:gd name="T29" fmla="*/ 58 h 129"/>
                <a:gd name="T30" fmla="*/ 69 w 109"/>
                <a:gd name="T31" fmla="*/ 58 h 129"/>
                <a:gd name="T32" fmla="*/ 69 w 109"/>
                <a:gd name="T33" fmla="*/ 58 h 129"/>
                <a:gd name="T34" fmla="*/ 69 w 109"/>
                <a:gd name="T35" fmla="*/ 62 h 129"/>
                <a:gd name="T36" fmla="*/ 69 w 109"/>
                <a:gd name="T37" fmla="*/ 62 h 129"/>
                <a:gd name="T38" fmla="*/ 69 w 109"/>
                <a:gd name="T39" fmla="*/ 62 h 129"/>
                <a:gd name="T40" fmla="*/ 69 w 109"/>
                <a:gd name="T41" fmla="*/ 62 h 129"/>
                <a:gd name="T42" fmla="*/ 69 w 109"/>
                <a:gd name="T43" fmla="*/ 73 h 129"/>
                <a:gd name="T44" fmla="*/ 65 w 109"/>
                <a:gd name="T45" fmla="*/ 84 h 129"/>
                <a:gd name="T46" fmla="*/ 57 w 109"/>
                <a:gd name="T47" fmla="*/ 97 h 129"/>
                <a:gd name="T48" fmla="*/ 65 w 109"/>
                <a:gd name="T49" fmla="*/ 99 h 129"/>
                <a:gd name="T50" fmla="*/ 65 w 109"/>
                <a:gd name="T51" fmla="*/ 99 h 129"/>
                <a:gd name="T52" fmla="*/ 73 w 109"/>
                <a:gd name="T53" fmla="*/ 86 h 129"/>
                <a:gd name="T54" fmla="*/ 93 w 109"/>
                <a:gd name="T55" fmla="*/ 69 h 129"/>
                <a:gd name="T56" fmla="*/ 93 w 109"/>
                <a:gd name="T57" fmla="*/ 69 h 129"/>
                <a:gd name="T58" fmla="*/ 109 w 109"/>
                <a:gd name="T59" fmla="*/ 58 h 129"/>
                <a:gd name="T60" fmla="*/ 109 w 109"/>
                <a:gd name="T61" fmla="*/ 58 h 129"/>
                <a:gd name="T62" fmla="*/ 109 w 109"/>
                <a:gd name="T63" fmla="*/ 56 h 129"/>
                <a:gd name="T64" fmla="*/ 109 w 109"/>
                <a:gd name="T65" fmla="*/ 56 h 129"/>
                <a:gd name="T66" fmla="*/ 105 w 109"/>
                <a:gd name="T67" fmla="*/ 49 h 129"/>
                <a:gd name="T68" fmla="*/ 85 w 109"/>
                <a:gd name="T69" fmla="*/ 34 h 129"/>
                <a:gd name="T70" fmla="*/ 85 w 109"/>
                <a:gd name="T71" fmla="*/ 34 h 129"/>
                <a:gd name="T72" fmla="*/ 40 w 109"/>
                <a:gd name="T73" fmla="*/ 0 h 129"/>
                <a:gd name="T74" fmla="*/ 32 w 109"/>
                <a:gd name="T75" fmla="*/ 0 h 129"/>
                <a:gd name="T76" fmla="*/ 32 w 109"/>
                <a:gd name="T77" fmla="*/ 0 h 129"/>
                <a:gd name="T78" fmla="*/ 36 w 109"/>
                <a:gd name="T79" fmla="*/ 6 h 129"/>
                <a:gd name="T80" fmla="*/ 36 w 109"/>
                <a:gd name="T81" fmla="*/ 21 h 129"/>
                <a:gd name="T82" fmla="*/ 36 w 109"/>
                <a:gd name="T83" fmla="*/ 21 h 129"/>
                <a:gd name="T84" fmla="*/ 36 w 109"/>
                <a:gd name="T85" fmla="*/ 32 h 129"/>
                <a:gd name="T86" fmla="*/ 32 w 109"/>
                <a:gd name="T87" fmla="*/ 41 h 129"/>
                <a:gd name="T88" fmla="*/ 32 w 109"/>
                <a:gd name="T89" fmla="*/ 41 h 129"/>
                <a:gd name="T90" fmla="*/ 24 w 109"/>
                <a:gd name="T91" fmla="*/ 45 h 129"/>
                <a:gd name="T92" fmla="*/ 16 w 109"/>
                <a:gd name="T93" fmla="*/ 49 h 129"/>
                <a:gd name="T94" fmla="*/ 4 w 109"/>
                <a:gd name="T95" fmla="*/ 56 h 129"/>
                <a:gd name="T96" fmla="*/ 0 w 109"/>
                <a:gd name="T97" fmla="*/ 58 h 129"/>
                <a:gd name="T98" fmla="*/ 4 w 109"/>
                <a:gd name="T99" fmla="*/ 58 h 129"/>
                <a:gd name="T100" fmla="*/ 4 w 109"/>
                <a:gd name="T101" fmla="*/ 58 h 129"/>
                <a:gd name="T102" fmla="*/ 16 w 109"/>
                <a:gd name="T103" fmla="*/ 64 h 129"/>
                <a:gd name="T104" fmla="*/ 24 w 109"/>
                <a:gd name="T105" fmla="*/ 71 h 129"/>
                <a:gd name="T106" fmla="*/ 32 w 109"/>
                <a:gd name="T107" fmla="*/ 79 h 129"/>
                <a:gd name="T108" fmla="*/ 32 w 109"/>
                <a:gd name="T109" fmla="*/ 7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9" h="129">
                  <a:moveTo>
                    <a:pt x="32" y="79"/>
                  </a:moveTo>
                  <a:lnTo>
                    <a:pt x="32" y="79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101"/>
                  </a:lnTo>
                  <a:lnTo>
                    <a:pt x="28" y="114"/>
                  </a:lnTo>
                  <a:lnTo>
                    <a:pt x="20" y="127"/>
                  </a:lnTo>
                  <a:lnTo>
                    <a:pt x="28" y="129"/>
                  </a:lnTo>
                  <a:lnTo>
                    <a:pt x="28" y="129"/>
                  </a:lnTo>
                  <a:lnTo>
                    <a:pt x="49" y="103"/>
                  </a:lnTo>
                  <a:lnTo>
                    <a:pt x="61" y="84"/>
                  </a:lnTo>
                  <a:lnTo>
                    <a:pt x="69" y="66"/>
                  </a:lnTo>
                  <a:lnTo>
                    <a:pt x="69" y="66"/>
                  </a:lnTo>
                  <a:lnTo>
                    <a:pt x="69" y="58"/>
                  </a:lnTo>
                  <a:lnTo>
                    <a:pt x="69" y="58"/>
                  </a:lnTo>
                  <a:lnTo>
                    <a:pt x="69" y="58"/>
                  </a:lnTo>
                  <a:lnTo>
                    <a:pt x="69" y="58"/>
                  </a:lnTo>
                  <a:lnTo>
                    <a:pt x="69" y="62"/>
                  </a:lnTo>
                  <a:lnTo>
                    <a:pt x="69" y="62"/>
                  </a:lnTo>
                  <a:lnTo>
                    <a:pt x="69" y="62"/>
                  </a:lnTo>
                  <a:lnTo>
                    <a:pt x="69" y="62"/>
                  </a:lnTo>
                  <a:lnTo>
                    <a:pt x="69" y="73"/>
                  </a:lnTo>
                  <a:lnTo>
                    <a:pt x="65" y="84"/>
                  </a:lnTo>
                  <a:lnTo>
                    <a:pt x="57" y="97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73" y="86"/>
                  </a:lnTo>
                  <a:lnTo>
                    <a:pt x="93" y="69"/>
                  </a:lnTo>
                  <a:lnTo>
                    <a:pt x="93" y="69"/>
                  </a:lnTo>
                  <a:lnTo>
                    <a:pt x="109" y="58"/>
                  </a:lnTo>
                  <a:lnTo>
                    <a:pt x="109" y="58"/>
                  </a:lnTo>
                  <a:lnTo>
                    <a:pt x="109" y="56"/>
                  </a:lnTo>
                  <a:lnTo>
                    <a:pt x="109" y="56"/>
                  </a:lnTo>
                  <a:lnTo>
                    <a:pt x="105" y="49"/>
                  </a:lnTo>
                  <a:lnTo>
                    <a:pt x="85" y="34"/>
                  </a:lnTo>
                  <a:lnTo>
                    <a:pt x="85" y="34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6" y="6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32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24" y="45"/>
                  </a:lnTo>
                  <a:lnTo>
                    <a:pt x="16" y="49"/>
                  </a:lnTo>
                  <a:lnTo>
                    <a:pt x="4" y="56"/>
                  </a:lnTo>
                  <a:lnTo>
                    <a:pt x="0" y="58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16" y="64"/>
                  </a:lnTo>
                  <a:lnTo>
                    <a:pt x="24" y="71"/>
                  </a:lnTo>
                  <a:lnTo>
                    <a:pt x="32" y="79"/>
                  </a:lnTo>
                  <a:lnTo>
                    <a:pt x="32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21"/>
            <p:cNvSpPr>
              <a:spLocks/>
            </p:cNvSpPr>
            <p:nvPr/>
          </p:nvSpPr>
          <p:spPr bwMode="auto">
            <a:xfrm>
              <a:off x="1143" y="5382"/>
              <a:ext cx="81" cy="84"/>
            </a:xfrm>
            <a:custGeom>
              <a:avLst/>
              <a:gdLst>
                <a:gd name="T0" fmla="*/ 81 w 81"/>
                <a:gd name="T1" fmla="*/ 39 h 84"/>
                <a:gd name="T2" fmla="*/ 81 w 81"/>
                <a:gd name="T3" fmla="*/ 39 h 84"/>
                <a:gd name="T4" fmla="*/ 81 w 81"/>
                <a:gd name="T5" fmla="*/ 30 h 84"/>
                <a:gd name="T6" fmla="*/ 77 w 81"/>
                <a:gd name="T7" fmla="*/ 24 h 84"/>
                <a:gd name="T8" fmla="*/ 65 w 81"/>
                <a:gd name="T9" fmla="*/ 13 h 84"/>
                <a:gd name="T10" fmla="*/ 45 w 81"/>
                <a:gd name="T11" fmla="*/ 4 h 84"/>
                <a:gd name="T12" fmla="*/ 37 w 81"/>
                <a:gd name="T13" fmla="*/ 2 h 84"/>
                <a:gd name="T14" fmla="*/ 29 w 81"/>
                <a:gd name="T15" fmla="*/ 0 h 84"/>
                <a:gd name="T16" fmla="*/ 29 w 81"/>
                <a:gd name="T17" fmla="*/ 0 h 84"/>
                <a:gd name="T18" fmla="*/ 17 w 81"/>
                <a:gd name="T19" fmla="*/ 2 h 84"/>
                <a:gd name="T20" fmla="*/ 8 w 81"/>
                <a:gd name="T21" fmla="*/ 4 h 84"/>
                <a:gd name="T22" fmla="*/ 0 w 81"/>
                <a:gd name="T23" fmla="*/ 8 h 84"/>
                <a:gd name="T24" fmla="*/ 8 w 81"/>
                <a:gd name="T25" fmla="*/ 8 h 84"/>
                <a:gd name="T26" fmla="*/ 8 w 81"/>
                <a:gd name="T27" fmla="*/ 8 h 84"/>
                <a:gd name="T28" fmla="*/ 21 w 81"/>
                <a:gd name="T29" fmla="*/ 13 h 84"/>
                <a:gd name="T30" fmla="*/ 33 w 81"/>
                <a:gd name="T31" fmla="*/ 19 h 84"/>
                <a:gd name="T32" fmla="*/ 45 w 81"/>
                <a:gd name="T33" fmla="*/ 30 h 84"/>
                <a:gd name="T34" fmla="*/ 49 w 81"/>
                <a:gd name="T35" fmla="*/ 41 h 84"/>
                <a:gd name="T36" fmla="*/ 49 w 81"/>
                <a:gd name="T37" fmla="*/ 41 h 84"/>
                <a:gd name="T38" fmla="*/ 45 w 81"/>
                <a:gd name="T39" fmla="*/ 54 h 84"/>
                <a:gd name="T40" fmla="*/ 45 w 81"/>
                <a:gd name="T41" fmla="*/ 54 h 84"/>
                <a:gd name="T42" fmla="*/ 37 w 81"/>
                <a:gd name="T43" fmla="*/ 62 h 84"/>
                <a:gd name="T44" fmla="*/ 29 w 81"/>
                <a:gd name="T45" fmla="*/ 69 h 84"/>
                <a:gd name="T46" fmla="*/ 17 w 81"/>
                <a:gd name="T47" fmla="*/ 75 h 84"/>
                <a:gd name="T48" fmla="*/ 0 w 81"/>
                <a:gd name="T49" fmla="*/ 82 h 84"/>
                <a:gd name="T50" fmla="*/ 0 w 81"/>
                <a:gd name="T51" fmla="*/ 84 h 84"/>
                <a:gd name="T52" fmla="*/ 0 w 81"/>
                <a:gd name="T53" fmla="*/ 84 h 84"/>
                <a:gd name="T54" fmla="*/ 29 w 81"/>
                <a:gd name="T55" fmla="*/ 82 h 84"/>
                <a:gd name="T56" fmla="*/ 53 w 81"/>
                <a:gd name="T57" fmla="*/ 73 h 84"/>
                <a:gd name="T58" fmla="*/ 69 w 81"/>
                <a:gd name="T59" fmla="*/ 64 h 84"/>
                <a:gd name="T60" fmla="*/ 77 w 81"/>
                <a:gd name="T61" fmla="*/ 52 h 84"/>
                <a:gd name="T62" fmla="*/ 73 w 81"/>
                <a:gd name="T63" fmla="*/ 49 h 84"/>
                <a:gd name="T64" fmla="*/ 77 w 81"/>
                <a:gd name="T65" fmla="*/ 52 h 84"/>
                <a:gd name="T66" fmla="*/ 77 w 81"/>
                <a:gd name="T67" fmla="*/ 52 h 84"/>
                <a:gd name="T68" fmla="*/ 81 w 81"/>
                <a:gd name="T69" fmla="*/ 39 h 84"/>
                <a:gd name="T70" fmla="*/ 81 w 81"/>
                <a:gd name="T71" fmla="*/ 3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4">
                  <a:moveTo>
                    <a:pt x="81" y="39"/>
                  </a:moveTo>
                  <a:lnTo>
                    <a:pt x="81" y="39"/>
                  </a:lnTo>
                  <a:lnTo>
                    <a:pt x="81" y="30"/>
                  </a:lnTo>
                  <a:lnTo>
                    <a:pt x="77" y="24"/>
                  </a:lnTo>
                  <a:lnTo>
                    <a:pt x="65" y="13"/>
                  </a:lnTo>
                  <a:lnTo>
                    <a:pt x="45" y="4"/>
                  </a:lnTo>
                  <a:lnTo>
                    <a:pt x="37" y="2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17" y="2"/>
                  </a:lnTo>
                  <a:lnTo>
                    <a:pt x="8" y="4"/>
                  </a:lnTo>
                  <a:lnTo>
                    <a:pt x="0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21" y="13"/>
                  </a:lnTo>
                  <a:lnTo>
                    <a:pt x="33" y="19"/>
                  </a:lnTo>
                  <a:lnTo>
                    <a:pt x="45" y="30"/>
                  </a:lnTo>
                  <a:lnTo>
                    <a:pt x="49" y="41"/>
                  </a:lnTo>
                  <a:lnTo>
                    <a:pt x="49" y="41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37" y="62"/>
                  </a:lnTo>
                  <a:lnTo>
                    <a:pt x="29" y="69"/>
                  </a:lnTo>
                  <a:lnTo>
                    <a:pt x="17" y="75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9" y="82"/>
                  </a:lnTo>
                  <a:lnTo>
                    <a:pt x="53" y="73"/>
                  </a:lnTo>
                  <a:lnTo>
                    <a:pt x="69" y="64"/>
                  </a:lnTo>
                  <a:lnTo>
                    <a:pt x="77" y="52"/>
                  </a:lnTo>
                  <a:lnTo>
                    <a:pt x="73" y="49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81" y="39"/>
                  </a:lnTo>
                  <a:lnTo>
                    <a:pt x="81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12" y="5283"/>
              <a:ext cx="1329" cy="467"/>
            </a:xfrm>
            <a:custGeom>
              <a:avLst/>
              <a:gdLst>
                <a:gd name="T0" fmla="*/ 1160 w 1329"/>
                <a:gd name="T1" fmla="*/ 256 h 467"/>
                <a:gd name="T2" fmla="*/ 1325 w 1329"/>
                <a:gd name="T3" fmla="*/ 179 h 467"/>
                <a:gd name="T4" fmla="*/ 1276 w 1329"/>
                <a:gd name="T5" fmla="*/ 194 h 467"/>
                <a:gd name="T6" fmla="*/ 1123 w 1329"/>
                <a:gd name="T7" fmla="*/ 263 h 467"/>
                <a:gd name="T8" fmla="*/ 1091 w 1329"/>
                <a:gd name="T9" fmla="*/ 282 h 467"/>
                <a:gd name="T10" fmla="*/ 974 w 1329"/>
                <a:gd name="T11" fmla="*/ 306 h 467"/>
                <a:gd name="T12" fmla="*/ 878 w 1329"/>
                <a:gd name="T13" fmla="*/ 288 h 467"/>
                <a:gd name="T14" fmla="*/ 817 w 1329"/>
                <a:gd name="T15" fmla="*/ 226 h 467"/>
                <a:gd name="T16" fmla="*/ 833 w 1329"/>
                <a:gd name="T17" fmla="*/ 196 h 467"/>
                <a:gd name="T18" fmla="*/ 930 w 1329"/>
                <a:gd name="T19" fmla="*/ 168 h 467"/>
                <a:gd name="T20" fmla="*/ 990 w 1329"/>
                <a:gd name="T21" fmla="*/ 179 h 467"/>
                <a:gd name="T22" fmla="*/ 1027 w 1329"/>
                <a:gd name="T23" fmla="*/ 217 h 467"/>
                <a:gd name="T24" fmla="*/ 1019 w 1329"/>
                <a:gd name="T25" fmla="*/ 235 h 467"/>
                <a:gd name="T26" fmla="*/ 954 w 1329"/>
                <a:gd name="T27" fmla="*/ 250 h 467"/>
                <a:gd name="T28" fmla="*/ 918 w 1329"/>
                <a:gd name="T29" fmla="*/ 245 h 467"/>
                <a:gd name="T30" fmla="*/ 902 w 1329"/>
                <a:gd name="T31" fmla="*/ 245 h 467"/>
                <a:gd name="T32" fmla="*/ 954 w 1329"/>
                <a:gd name="T33" fmla="*/ 265 h 467"/>
                <a:gd name="T34" fmla="*/ 1003 w 1329"/>
                <a:gd name="T35" fmla="*/ 254 h 467"/>
                <a:gd name="T36" fmla="*/ 1043 w 1329"/>
                <a:gd name="T37" fmla="*/ 207 h 467"/>
                <a:gd name="T38" fmla="*/ 1003 w 1329"/>
                <a:gd name="T39" fmla="*/ 166 h 467"/>
                <a:gd name="T40" fmla="*/ 934 w 1329"/>
                <a:gd name="T41" fmla="*/ 155 h 467"/>
                <a:gd name="T42" fmla="*/ 833 w 1329"/>
                <a:gd name="T43" fmla="*/ 183 h 467"/>
                <a:gd name="T44" fmla="*/ 805 w 1329"/>
                <a:gd name="T45" fmla="*/ 219 h 467"/>
                <a:gd name="T46" fmla="*/ 838 w 1329"/>
                <a:gd name="T47" fmla="*/ 288 h 467"/>
                <a:gd name="T48" fmla="*/ 946 w 1329"/>
                <a:gd name="T49" fmla="*/ 321 h 467"/>
                <a:gd name="T50" fmla="*/ 1031 w 1329"/>
                <a:gd name="T51" fmla="*/ 314 h 467"/>
                <a:gd name="T52" fmla="*/ 958 w 1329"/>
                <a:gd name="T53" fmla="*/ 360 h 467"/>
                <a:gd name="T54" fmla="*/ 745 w 1329"/>
                <a:gd name="T55" fmla="*/ 418 h 467"/>
                <a:gd name="T56" fmla="*/ 548 w 1329"/>
                <a:gd name="T57" fmla="*/ 426 h 467"/>
                <a:gd name="T58" fmla="*/ 278 w 1329"/>
                <a:gd name="T59" fmla="*/ 368 h 467"/>
                <a:gd name="T60" fmla="*/ 145 w 1329"/>
                <a:gd name="T61" fmla="*/ 286 h 467"/>
                <a:gd name="T62" fmla="*/ 101 w 1329"/>
                <a:gd name="T63" fmla="*/ 198 h 467"/>
                <a:gd name="T64" fmla="*/ 133 w 1329"/>
                <a:gd name="T65" fmla="*/ 133 h 467"/>
                <a:gd name="T66" fmla="*/ 205 w 1329"/>
                <a:gd name="T67" fmla="*/ 110 h 467"/>
                <a:gd name="T68" fmla="*/ 185 w 1329"/>
                <a:gd name="T69" fmla="*/ 82 h 467"/>
                <a:gd name="T70" fmla="*/ 185 w 1329"/>
                <a:gd name="T71" fmla="*/ 58 h 467"/>
                <a:gd name="T72" fmla="*/ 242 w 1329"/>
                <a:gd name="T73" fmla="*/ 2 h 467"/>
                <a:gd name="T74" fmla="*/ 77 w 1329"/>
                <a:gd name="T75" fmla="*/ 51 h 467"/>
                <a:gd name="T76" fmla="*/ 48 w 1329"/>
                <a:gd name="T77" fmla="*/ 151 h 467"/>
                <a:gd name="T78" fmla="*/ 89 w 1329"/>
                <a:gd name="T79" fmla="*/ 90 h 467"/>
                <a:gd name="T80" fmla="*/ 60 w 1329"/>
                <a:gd name="T81" fmla="*/ 166 h 467"/>
                <a:gd name="T82" fmla="*/ 81 w 1329"/>
                <a:gd name="T83" fmla="*/ 276 h 467"/>
                <a:gd name="T84" fmla="*/ 0 w 1329"/>
                <a:gd name="T85" fmla="*/ 263 h 467"/>
                <a:gd name="T86" fmla="*/ 125 w 1329"/>
                <a:gd name="T87" fmla="*/ 327 h 467"/>
                <a:gd name="T88" fmla="*/ 169 w 1329"/>
                <a:gd name="T89" fmla="*/ 360 h 467"/>
                <a:gd name="T90" fmla="*/ 40 w 1329"/>
                <a:gd name="T91" fmla="*/ 349 h 467"/>
                <a:gd name="T92" fmla="*/ 56 w 1329"/>
                <a:gd name="T93" fmla="*/ 355 h 467"/>
                <a:gd name="T94" fmla="*/ 185 w 1329"/>
                <a:gd name="T95" fmla="*/ 368 h 467"/>
                <a:gd name="T96" fmla="*/ 407 w 1329"/>
                <a:gd name="T97" fmla="*/ 437 h 467"/>
                <a:gd name="T98" fmla="*/ 572 w 1329"/>
                <a:gd name="T99" fmla="*/ 448 h 467"/>
                <a:gd name="T100" fmla="*/ 523 w 1329"/>
                <a:gd name="T101" fmla="*/ 467 h 467"/>
                <a:gd name="T102" fmla="*/ 628 w 1329"/>
                <a:gd name="T103" fmla="*/ 446 h 467"/>
                <a:gd name="T104" fmla="*/ 797 w 1329"/>
                <a:gd name="T105" fmla="*/ 422 h 467"/>
                <a:gd name="T106" fmla="*/ 946 w 1329"/>
                <a:gd name="T107" fmla="*/ 375 h 467"/>
                <a:gd name="T108" fmla="*/ 986 w 1329"/>
                <a:gd name="T109" fmla="*/ 394 h 467"/>
                <a:gd name="T110" fmla="*/ 938 w 1329"/>
                <a:gd name="T111" fmla="*/ 448 h 467"/>
                <a:gd name="T112" fmla="*/ 942 w 1329"/>
                <a:gd name="T113" fmla="*/ 457 h 467"/>
                <a:gd name="T114" fmla="*/ 982 w 1329"/>
                <a:gd name="T115" fmla="*/ 420 h 467"/>
                <a:gd name="T116" fmla="*/ 1039 w 1329"/>
                <a:gd name="T117" fmla="*/ 467 h 467"/>
                <a:gd name="T118" fmla="*/ 1035 w 1329"/>
                <a:gd name="T119" fmla="*/ 39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9" h="467">
                  <a:moveTo>
                    <a:pt x="1079" y="319"/>
                  </a:moveTo>
                  <a:lnTo>
                    <a:pt x="1079" y="319"/>
                  </a:lnTo>
                  <a:lnTo>
                    <a:pt x="1099" y="297"/>
                  </a:lnTo>
                  <a:lnTo>
                    <a:pt x="1127" y="276"/>
                  </a:lnTo>
                  <a:lnTo>
                    <a:pt x="1160" y="256"/>
                  </a:lnTo>
                  <a:lnTo>
                    <a:pt x="1192" y="239"/>
                  </a:lnTo>
                  <a:lnTo>
                    <a:pt x="1228" y="222"/>
                  </a:lnTo>
                  <a:lnTo>
                    <a:pt x="1264" y="207"/>
                  </a:lnTo>
                  <a:lnTo>
                    <a:pt x="1329" y="181"/>
                  </a:lnTo>
                  <a:lnTo>
                    <a:pt x="1325" y="179"/>
                  </a:lnTo>
                  <a:lnTo>
                    <a:pt x="1325" y="176"/>
                  </a:lnTo>
                  <a:lnTo>
                    <a:pt x="1325" y="176"/>
                  </a:lnTo>
                  <a:lnTo>
                    <a:pt x="1325" y="176"/>
                  </a:lnTo>
                  <a:lnTo>
                    <a:pt x="1284" y="194"/>
                  </a:lnTo>
                  <a:lnTo>
                    <a:pt x="1276" y="194"/>
                  </a:lnTo>
                  <a:lnTo>
                    <a:pt x="1276" y="194"/>
                  </a:lnTo>
                  <a:lnTo>
                    <a:pt x="1276" y="194"/>
                  </a:lnTo>
                  <a:lnTo>
                    <a:pt x="1200" y="224"/>
                  </a:lnTo>
                  <a:lnTo>
                    <a:pt x="1160" y="243"/>
                  </a:lnTo>
                  <a:lnTo>
                    <a:pt x="1123" y="263"/>
                  </a:lnTo>
                  <a:lnTo>
                    <a:pt x="1123" y="263"/>
                  </a:lnTo>
                  <a:lnTo>
                    <a:pt x="1123" y="263"/>
                  </a:lnTo>
                  <a:lnTo>
                    <a:pt x="1123" y="265"/>
                  </a:lnTo>
                  <a:lnTo>
                    <a:pt x="1123" y="265"/>
                  </a:lnTo>
                  <a:lnTo>
                    <a:pt x="1091" y="282"/>
                  </a:lnTo>
                  <a:lnTo>
                    <a:pt x="1091" y="282"/>
                  </a:lnTo>
                  <a:lnTo>
                    <a:pt x="1067" y="291"/>
                  </a:lnTo>
                  <a:lnTo>
                    <a:pt x="1039" y="299"/>
                  </a:lnTo>
                  <a:lnTo>
                    <a:pt x="1007" y="304"/>
                  </a:lnTo>
                  <a:lnTo>
                    <a:pt x="974" y="306"/>
                  </a:lnTo>
                  <a:lnTo>
                    <a:pt x="974" y="306"/>
                  </a:lnTo>
                  <a:lnTo>
                    <a:pt x="950" y="304"/>
                  </a:lnTo>
                  <a:lnTo>
                    <a:pt x="926" y="301"/>
                  </a:lnTo>
                  <a:lnTo>
                    <a:pt x="902" y="297"/>
                  </a:lnTo>
                  <a:lnTo>
                    <a:pt x="878" y="288"/>
                  </a:lnTo>
                  <a:lnTo>
                    <a:pt x="878" y="288"/>
                  </a:lnTo>
                  <a:lnTo>
                    <a:pt x="854" y="276"/>
                  </a:lnTo>
                  <a:lnTo>
                    <a:pt x="833" y="260"/>
                  </a:lnTo>
                  <a:lnTo>
                    <a:pt x="821" y="243"/>
                  </a:lnTo>
                  <a:lnTo>
                    <a:pt x="817" y="226"/>
                  </a:lnTo>
                  <a:lnTo>
                    <a:pt x="817" y="226"/>
                  </a:lnTo>
                  <a:lnTo>
                    <a:pt x="817" y="215"/>
                  </a:lnTo>
                  <a:lnTo>
                    <a:pt x="825" y="204"/>
                  </a:lnTo>
                  <a:lnTo>
                    <a:pt x="825" y="204"/>
                  </a:lnTo>
                  <a:lnTo>
                    <a:pt x="833" y="196"/>
                  </a:lnTo>
                  <a:lnTo>
                    <a:pt x="833" y="196"/>
                  </a:lnTo>
                  <a:lnTo>
                    <a:pt x="854" y="183"/>
                  </a:lnTo>
                  <a:lnTo>
                    <a:pt x="878" y="174"/>
                  </a:lnTo>
                  <a:lnTo>
                    <a:pt x="902" y="170"/>
                  </a:lnTo>
                  <a:lnTo>
                    <a:pt x="930" y="168"/>
                  </a:lnTo>
                  <a:lnTo>
                    <a:pt x="930" y="168"/>
                  </a:lnTo>
                  <a:lnTo>
                    <a:pt x="946" y="168"/>
                  </a:lnTo>
                  <a:lnTo>
                    <a:pt x="962" y="170"/>
                  </a:lnTo>
                  <a:lnTo>
                    <a:pt x="974" y="174"/>
                  </a:lnTo>
                  <a:lnTo>
                    <a:pt x="990" y="179"/>
                  </a:lnTo>
                  <a:lnTo>
                    <a:pt x="990" y="179"/>
                  </a:lnTo>
                  <a:lnTo>
                    <a:pt x="1007" y="189"/>
                  </a:lnTo>
                  <a:lnTo>
                    <a:pt x="1019" y="198"/>
                  </a:lnTo>
                  <a:lnTo>
                    <a:pt x="1023" y="209"/>
                  </a:lnTo>
                  <a:lnTo>
                    <a:pt x="1027" y="217"/>
                  </a:lnTo>
                  <a:lnTo>
                    <a:pt x="1027" y="217"/>
                  </a:lnTo>
                  <a:lnTo>
                    <a:pt x="1023" y="226"/>
                  </a:lnTo>
                  <a:lnTo>
                    <a:pt x="1019" y="232"/>
                  </a:lnTo>
                  <a:lnTo>
                    <a:pt x="1019" y="232"/>
                  </a:lnTo>
                  <a:lnTo>
                    <a:pt x="1019" y="235"/>
                  </a:lnTo>
                  <a:lnTo>
                    <a:pt x="1019" y="235"/>
                  </a:lnTo>
                  <a:lnTo>
                    <a:pt x="1011" y="239"/>
                  </a:lnTo>
                  <a:lnTo>
                    <a:pt x="990" y="245"/>
                  </a:lnTo>
                  <a:lnTo>
                    <a:pt x="974" y="248"/>
                  </a:lnTo>
                  <a:lnTo>
                    <a:pt x="954" y="250"/>
                  </a:lnTo>
                  <a:lnTo>
                    <a:pt x="954" y="250"/>
                  </a:lnTo>
                  <a:lnTo>
                    <a:pt x="950" y="250"/>
                  </a:lnTo>
                  <a:lnTo>
                    <a:pt x="950" y="250"/>
                  </a:lnTo>
                  <a:lnTo>
                    <a:pt x="934" y="248"/>
                  </a:lnTo>
                  <a:lnTo>
                    <a:pt x="918" y="245"/>
                  </a:lnTo>
                  <a:lnTo>
                    <a:pt x="918" y="245"/>
                  </a:lnTo>
                  <a:lnTo>
                    <a:pt x="906" y="239"/>
                  </a:lnTo>
                  <a:lnTo>
                    <a:pt x="898" y="241"/>
                  </a:lnTo>
                  <a:lnTo>
                    <a:pt x="898" y="241"/>
                  </a:lnTo>
                  <a:lnTo>
                    <a:pt x="902" y="245"/>
                  </a:lnTo>
                  <a:lnTo>
                    <a:pt x="910" y="254"/>
                  </a:lnTo>
                  <a:lnTo>
                    <a:pt x="930" y="260"/>
                  </a:lnTo>
                  <a:lnTo>
                    <a:pt x="938" y="263"/>
                  </a:lnTo>
                  <a:lnTo>
                    <a:pt x="954" y="265"/>
                  </a:lnTo>
                  <a:lnTo>
                    <a:pt x="954" y="265"/>
                  </a:lnTo>
                  <a:lnTo>
                    <a:pt x="966" y="263"/>
                  </a:lnTo>
                  <a:lnTo>
                    <a:pt x="966" y="263"/>
                  </a:lnTo>
                  <a:lnTo>
                    <a:pt x="966" y="263"/>
                  </a:lnTo>
                  <a:lnTo>
                    <a:pt x="986" y="260"/>
                  </a:lnTo>
                  <a:lnTo>
                    <a:pt x="1003" y="254"/>
                  </a:lnTo>
                  <a:lnTo>
                    <a:pt x="1015" y="245"/>
                  </a:lnTo>
                  <a:lnTo>
                    <a:pt x="1027" y="235"/>
                  </a:lnTo>
                  <a:lnTo>
                    <a:pt x="1027" y="235"/>
                  </a:lnTo>
                  <a:lnTo>
                    <a:pt x="1039" y="222"/>
                  </a:lnTo>
                  <a:lnTo>
                    <a:pt x="1043" y="207"/>
                  </a:lnTo>
                  <a:lnTo>
                    <a:pt x="1043" y="207"/>
                  </a:lnTo>
                  <a:lnTo>
                    <a:pt x="1039" y="196"/>
                  </a:lnTo>
                  <a:lnTo>
                    <a:pt x="1031" y="185"/>
                  </a:lnTo>
                  <a:lnTo>
                    <a:pt x="1019" y="174"/>
                  </a:lnTo>
                  <a:lnTo>
                    <a:pt x="1003" y="166"/>
                  </a:lnTo>
                  <a:lnTo>
                    <a:pt x="1003" y="166"/>
                  </a:lnTo>
                  <a:lnTo>
                    <a:pt x="986" y="161"/>
                  </a:lnTo>
                  <a:lnTo>
                    <a:pt x="970" y="157"/>
                  </a:lnTo>
                  <a:lnTo>
                    <a:pt x="950" y="155"/>
                  </a:lnTo>
                  <a:lnTo>
                    <a:pt x="934" y="155"/>
                  </a:lnTo>
                  <a:lnTo>
                    <a:pt x="934" y="155"/>
                  </a:lnTo>
                  <a:lnTo>
                    <a:pt x="906" y="157"/>
                  </a:lnTo>
                  <a:lnTo>
                    <a:pt x="878" y="161"/>
                  </a:lnTo>
                  <a:lnTo>
                    <a:pt x="854" y="170"/>
                  </a:lnTo>
                  <a:lnTo>
                    <a:pt x="833" y="183"/>
                  </a:lnTo>
                  <a:lnTo>
                    <a:pt x="833" y="183"/>
                  </a:lnTo>
                  <a:lnTo>
                    <a:pt x="825" y="191"/>
                  </a:lnTo>
                  <a:lnTo>
                    <a:pt x="817" y="202"/>
                  </a:lnTo>
                  <a:lnTo>
                    <a:pt x="817" y="202"/>
                  </a:lnTo>
                  <a:lnTo>
                    <a:pt x="805" y="219"/>
                  </a:lnTo>
                  <a:lnTo>
                    <a:pt x="801" y="237"/>
                  </a:lnTo>
                  <a:lnTo>
                    <a:pt x="801" y="237"/>
                  </a:lnTo>
                  <a:lnTo>
                    <a:pt x="805" y="256"/>
                  </a:lnTo>
                  <a:lnTo>
                    <a:pt x="817" y="273"/>
                  </a:lnTo>
                  <a:lnTo>
                    <a:pt x="838" y="288"/>
                  </a:lnTo>
                  <a:lnTo>
                    <a:pt x="866" y="301"/>
                  </a:lnTo>
                  <a:lnTo>
                    <a:pt x="866" y="301"/>
                  </a:lnTo>
                  <a:lnTo>
                    <a:pt x="894" y="310"/>
                  </a:lnTo>
                  <a:lnTo>
                    <a:pt x="922" y="316"/>
                  </a:lnTo>
                  <a:lnTo>
                    <a:pt x="946" y="321"/>
                  </a:lnTo>
                  <a:lnTo>
                    <a:pt x="970" y="323"/>
                  </a:lnTo>
                  <a:lnTo>
                    <a:pt x="970" y="323"/>
                  </a:lnTo>
                  <a:lnTo>
                    <a:pt x="995" y="321"/>
                  </a:lnTo>
                  <a:lnTo>
                    <a:pt x="1015" y="319"/>
                  </a:lnTo>
                  <a:lnTo>
                    <a:pt x="1031" y="314"/>
                  </a:lnTo>
                  <a:lnTo>
                    <a:pt x="1047" y="310"/>
                  </a:lnTo>
                  <a:lnTo>
                    <a:pt x="1047" y="310"/>
                  </a:lnTo>
                  <a:lnTo>
                    <a:pt x="1007" y="336"/>
                  </a:lnTo>
                  <a:lnTo>
                    <a:pt x="958" y="360"/>
                  </a:lnTo>
                  <a:lnTo>
                    <a:pt x="958" y="360"/>
                  </a:lnTo>
                  <a:lnTo>
                    <a:pt x="918" y="377"/>
                  </a:lnTo>
                  <a:lnTo>
                    <a:pt x="878" y="390"/>
                  </a:lnTo>
                  <a:lnTo>
                    <a:pt x="833" y="403"/>
                  </a:lnTo>
                  <a:lnTo>
                    <a:pt x="789" y="411"/>
                  </a:lnTo>
                  <a:lnTo>
                    <a:pt x="745" y="418"/>
                  </a:lnTo>
                  <a:lnTo>
                    <a:pt x="701" y="424"/>
                  </a:lnTo>
                  <a:lnTo>
                    <a:pt x="652" y="426"/>
                  </a:lnTo>
                  <a:lnTo>
                    <a:pt x="608" y="429"/>
                  </a:lnTo>
                  <a:lnTo>
                    <a:pt x="608" y="429"/>
                  </a:lnTo>
                  <a:lnTo>
                    <a:pt x="548" y="426"/>
                  </a:lnTo>
                  <a:lnTo>
                    <a:pt x="491" y="422"/>
                  </a:lnTo>
                  <a:lnTo>
                    <a:pt x="435" y="413"/>
                  </a:lnTo>
                  <a:lnTo>
                    <a:pt x="379" y="401"/>
                  </a:lnTo>
                  <a:lnTo>
                    <a:pt x="326" y="385"/>
                  </a:lnTo>
                  <a:lnTo>
                    <a:pt x="278" y="368"/>
                  </a:lnTo>
                  <a:lnTo>
                    <a:pt x="230" y="345"/>
                  </a:lnTo>
                  <a:lnTo>
                    <a:pt x="189" y="321"/>
                  </a:lnTo>
                  <a:lnTo>
                    <a:pt x="189" y="321"/>
                  </a:lnTo>
                  <a:lnTo>
                    <a:pt x="165" y="304"/>
                  </a:lnTo>
                  <a:lnTo>
                    <a:pt x="145" y="286"/>
                  </a:lnTo>
                  <a:lnTo>
                    <a:pt x="129" y="269"/>
                  </a:lnTo>
                  <a:lnTo>
                    <a:pt x="117" y="254"/>
                  </a:lnTo>
                  <a:lnTo>
                    <a:pt x="109" y="239"/>
                  </a:lnTo>
                  <a:lnTo>
                    <a:pt x="105" y="224"/>
                  </a:lnTo>
                  <a:lnTo>
                    <a:pt x="101" y="198"/>
                  </a:lnTo>
                  <a:lnTo>
                    <a:pt x="101" y="198"/>
                  </a:lnTo>
                  <a:lnTo>
                    <a:pt x="105" y="174"/>
                  </a:lnTo>
                  <a:lnTo>
                    <a:pt x="113" y="155"/>
                  </a:lnTo>
                  <a:lnTo>
                    <a:pt x="125" y="142"/>
                  </a:lnTo>
                  <a:lnTo>
                    <a:pt x="133" y="133"/>
                  </a:lnTo>
                  <a:lnTo>
                    <a:pt x="133" y="133"/>
                  </a:lnTo>
                  <a:lnTo>
                    <a:pt x="145" y="127"/>
                  </a:lnTo>
                  <a:lnTo>
                    <a:pt x="157" y="123"/>
                  </a:lnTo>
                  <a:lnTo>
                    <a:pt x="181" y="116"/>
                  </a:lnTo>
                  <a:lnTo>
                    <a:pt x="205" y="110"/>
                  </a:lnTo>
                  <a:lnTo>
                    <a:pt x="213" y="110"/>
                  </a:lnTo>
                  <a:lnTo>
                    <a:pt x="209" y="107"/>
                  </a:lnTo>
                  <a:lnTo>
                    <a:pt x="209" y="107"/>
                  </a:lnTo>
                  <a:lnTo>
                    <a:pt x="197" y="94"/>
                  </a:lnTo>
                  <a:lnTo>
                    <a:pt x="185" y="82"/>
                  </a:lnTo>
                  <a:lnTo>
                    <a:pt x="181" y="71"/>
                  </a:lnTo>
                  <a:lnTo>
                    <a:pt x="181" y="71"/>
                  </a:lnTo>
                  <a:lnTo>
                    <a:pt x="185" y="71"/>
                  </a:lnTo>
                  <a:lnTo>
                    <a:pt x="185" y="71"/>
                  </a:lnTo>
                  <a:lnTo>
                    <a:pt x="185" y="58"/>
                  </a:lnTo>
                  <a:lnTo>
                    <a:pt x="193" y="45"/>
                  </a:lnTo>
                  <a:lnTo>
                    <a:pt x="201" y="32"/>
                  </a:lnTo>
                  <a:lnTo>
                    <a:pt x="213" y="23"/>
                  </a:lnTo>
                  <a:lnTo>
                    <a:pt x="234" y="8"/>
                  </a:lnTo>
                  <a:lnTo>
                    <a:pt x="242" y="2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109" y="41"/>
                  </a:lnTo>
                  <a:lnTo>
                    <a:pt x="109" y="41"/>
                  </a:lnTo>
                  <a:lnTo>
                    <a:pt x="77" y="51"/>
                  </a:lnTo>
                  <a:lnTo>
                    <a:pt x="52" y="62"/>
                  </a:lnTo>
                  <a:lnTo>
                    <a:pt x="28" y="71"/>
                  </a:lnTo>
                  <a:lnTo>
                    <a:pt x="28" y="73"/>
                  </a:lnTo>
                  <a:lnTo>
                    <a:pt x="40" y="148"/>
                  </a:lnTo>
                  <a:lnTo>
                    <a:pt x="48" y="151"/>
                  </a:lnTo>
                  <a:lnTo>
                    <a:pt x="48" y="151"/>
                  </a:lnTo>
                  <a:lnTo>
                    <a:pt x="60" y="127"/>
                  </a:lnTo>
                  <a:lnTo>
                    <a:pt x="77" y="105"/>
                  </a:lnTo>
                  <a:lnTo>
                    <a:pt x="89" y="90"/>
                  </a:lnTo>
                  <a:lnTo>
                    <a:pt x="89" y="90"/>
                  </a:lnTo>
                  <a:lnTo>
                    <a:pt x="113" y="71"/>
                  </a:lnTo>
                  <a:lnTo>
                    <a:pt x="113" y="71"/>
                  </a:lnTo>
                  <a:lnTo>
                    <a:pt x="89" y="101"/>
                  </a:lnTo>
                  <a:lnTo>
                    <a:pt x="73" y="133"/>
                  </a:lnTo>
                  <a:lnTo>
                    <a:pt x="60" y="166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60" y="224"/>
                  </a:lnTo>
                  <a:lnTo>
                    <a:pt x="69" y="250"/>
                  </a:lnTo>
                  <a:lnTo>
                    <a:pt x="81" y="276"/>
                  </a:lnTo>
                  <a:lnTo>
                    <a:pt x="97" y="301"/>
                  </a:lnTo>
                  <a:lnTo>
                    <a:pt x="97" y="301"/>
                  </a:lnTo>
                  <a:lnTo>
                    <a:pt x="52" y="276"/>
                  </a:lnTo>
                  <a:lnTo>
                    <a:pt x="0" y="252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36" y="278"/>
                  </a:lnTo>
                  <a:lnTo>
                    <a:pt x="69" y="293"/>
                  </a:lnTo>
                  <a:lnTo>
                    <a:pt x="97" y="310"/>
                  </a:lnTo>
                  <a:lnTo>
                    <a:pt x="125" y="327"/>
                  </a:lnTo>
                  <a:lnTo>
                    <a:pt x="125" y="327"/>
                  </a:lnTo>
                  <a:lnTo>
                    <a:pt x="153" y="349"/>
                  </a:lnTo>
                  <a:lnTo>
                    <a:pt x="153" y="349"/>
                  </a:lnTo>
                  <a:lnTo>
                    <a:pt x="169" y="360"/>
                  </a:lnTo>
                  <a:lnTo>
                    <a:pt x="169" y="360"/>
                  </a:lnTo>
                  <a:lnTo>
                    <a:pt x="125" y="353"/>
                  </a:lnTo>
                  <a:lnTo>
                    <a:pt x="81" y="349"/>
                  </a:lnTo>
                  <a:lnTo>
                    <a:pt x="81" y="349"/>
                  </a:lnTo>
                  <a:lnTo>
                    <a:pt x="40" y="349"/>
                  </a:lnTo>
                  <a:lnTo>
                    <a:pt x="40" y="349"/>
                  </a:lnTo>
                  <a:lnTo>
                    <a:pt x="0" y="349"/>
                  </a:lnTo>
                  <a:lnTo>
                    <a:pt x="0" y="357"/>
                  </a:lnTo>
                  <a:lnTo>
                    <a:pt x="0" y="357"/>
                  </a:lnTo>
                  <a:lnTo>
                    <a:pt x="56" y="355"/>
                  </a:lnTo>
                  <a:lnTo>
                    <a:pt x="56" y="355"/>
                  </a:lnTo>
                  <a:lnTo>
                    <a:pt x="93" y="357"/>
                  </a:lnTo>
                  <a:lnTo>
                    <a:pt x="93" y="357"/>
                  </a:lnTo>
                  <a:lnTo>
                    <a:pt x="141" y="362"/>
                  </a:lnTo>
                  <a:lnTo>
                    <a:pt x="185" y="368"/>
                  </a:lnTo>
                  <a:lnTo>
                    <a:pt x="185" y="368"/>
                  </a:lnTo>
                  <a:lnTo>
                    <a:pt x="226" y="388"/>
                  </a:lnTo>
                  <a:lnTo>
                    <a:pt x="266" y="403"/>
                  </a:lnTo>
                  <a:lnTo>
                    <a:pt x="310" y="418"/>
                  </a:lnTo>
                  <a:lnTo>
                    <a:pt x="358" y="429"/>
                  </a:lnTo>
                  <a:lnTo>
                    <a:pt x="407" y="437"/>
                  </a:lnTo>
                  <a:lnTo>
                    <a:pt x="455" y="444"/>
                  </a:lnTo>
                  <a:lnTo>
                    <a:pt x="507" y="446"/>
                  </a:lnTo>
                  <a:lnTo>
                    <a:pt x="560" y="448"/>
                  </a:lnTo>
                  <a:lnTo>
                    <a:pt x="560" y="448"/>
                  </a:lnTo>
                  <a:lnTo>
                    <a:pt x="572" y="448"/>
                  </a:lnTo>
                  <a:lnTo>
                    <a:pt x="572" y="448"/>
                  </a:lnTo>
                  <a:lnTo>
                    <a:pt x="536" y="454"/>
                  </a:lnTo>
                  <a:lnTo>
                    <a:pt x="536" y="454"/>
                  </a:lnTo>
                  <a:lnTo>
                    <a:pt x="491" y="467"/>
                  </a:lnTo>
                  <a:lnTo>
                    <a:pt x="523" y="467"/>
                  </a:lnTo>
                  <a:lnTo>
                    <a:pt x="523" y="467"/>
                  </a:lnTo>
                  <a:lnTo>
                    <a:pt x="560" y="459"/>
                  </a:lnTo>
                  <a:lnTo>
                    <a:pt x="560" y="459"/>
                  </a:lnTo>
                  <a:lnTo>
                    <a:pt x="592" y="450"/>
                  </a:lnTo>
                  <a:lnTo>
                    <a:pt x="628" y="446"/>
                  </a:lnTo>
                  <a:lnTo>
                    <a:pt x="628" y="446"/>
                  </a:lnTo>
                  <a:lnTo>
                    <a:pt x="672" y="442"/>
                  </a:lnTo>
                  <a:lnTo>
                    <a:pt x="713" y="437"/>
                  </a:lnTo>
                  <a:lnTo>
                    <a:pt x="757" y="431"/>
                  </a:lnTo>
                  <a:lnTo>
                    <a:pt x="797" y="422"/>
                  </a:lnTo>
                  <a:lnTo>
                    <a:pt x="838" y="413"/>
                  </a:lnTo>
                  <a:lnTo>
                    <a:pt x="874" y="401"/>
                  </a:lnTo>
                  <a:lnTo>
                    <a:pt x="910" y="388"/>
                  </a:lnTo>
                  <a:lnTo>
                    <a:pt x="946" y="375"/>
                  </a:lnTo>
                  <a:lnTo>
                    <a:pt x="946" y="375"/>
                  </a:lnTo>
                  <a:lnTo>
                    <a:pt x="990" y="355"/>
                  </a:lnTo>
                  <a:lnTo>
                    <a:pt x="1027" y="334"/>
                  </a:lnTo>
                  <a:lnTo>
                    <a:pt x="1027" y="334"/>
                  </a:lnTo>
                  <a:lnTo>
                    <a:pt x="1003" y="364"/>
                  </a:lnTo>
                  <a:lnTo>
                    <a:pt x="986" y="394"/>
                  </a:lnTo>
                  <a:lnTo>
                    <a:pt x="986" y="394"/>
                  </a:lnTo>
                  <a:lnTo>
                    <a:pt x="966" y="422"/>
                  </a:lnTo>
                  <a:lnTo>
                    <a:pt x="954" y="435"/>
                  </a:lnTo>
                  <a:lnTo>
                    <a:pt x="938" y="448"/>
                  </a:lnTo>
                  <a:lnTo>
                    <a:pt x="938" y="448"/>
                  </a:lnTo>
                  <a:lnTo>
                    <a:pt x="910" y="467"/>
                  </a:lnTo>
                  <a:lnTo>
                    <a:pt x="930" y="467"/>
                  </a:lnTo>
                  <a:lnTo>
                    <a:pt x="930" y="467"/>
                  </a:lnTo>
                  <a:lnTo>
                    <a:pt x="942" y="457"/>
                  </a:lnTo>
                  <a:lnTo>
                    <a:pt x="942" y="457"/>
                  </a:lnTo>
                  <a:lnTo>
                    <a:pt x="942" y="457"/>
                  </a:lnTo>
                  <a:lnTo>
                    <a:pt x="942" y="457"/>
                  </a:lnTo>
                  <a:lnTo>
                    <a:pt x="966" y="439"/>
                  </a:lnTo>
                  <a:lnTo>
                    <a:pt x="982" y="420"/>
                  </a:lnTo>
                  <a:lnTo>
                    <a:pt x="982" y="420"/>
                  </a:lnTo>
                  <a:lnTo>
                    <a:pt x="978" y="433"/>
                  </a:lnTo>
                  <a:lnTo>
                    <a:pt x="978" y="433"/>
                  </a:lnTo>
                  <a:lnTo>
                    <a:pt x="982" y="450"/>
                  </a:lnTo>
                  <a:lnTo>
                    <a:pt x="986" y="467"/>
                  </a:lnTo>
                  <a:lnTo>
                    <a:pt x="1039" y="467"/>
                  </a:lnTo>
                  <a:lnTo>
                    <a:pt x="1039" y="467"/>
                  </a:lnTo>
                  <a:lnTo>
                    <a:pt x="1035" y="444"/>
                  </a:lnTo>
                  <a:lnTo>
                    <a:pt x="1031" y="422"/>
                  </a:lnTo>
                  <a:lnTo>
                    <a:pt x="1031" y="422"/>
                  </a:lnTo>
                  <a:lnTo>
                    <a:pt x="1035" y="396"/>
                  </a:lnTo>
                  <a:lnTo>
                    <a:pt x="1043" y="370"/>
                  </a:lnTo>
                  <a:lnTo>
                    <a:pt x="1059" y="345"/>
                  </a:lnTo>
                  <a:lnTo>
                    <a:pt x="1079" y="319"/>
                  </a:lnTo>
                  <a:lnTo>
                    <a:pt x="1079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781" y="5742"/>
              <a:ext cx="48" cy="8"/>
            </a:xfrm>
            <a:custGeom>
              <a:avLst/>
              <a:gdLst>
                <a:gd name="T0" fmla="*/ 40 w 48"/>
                <a:gd name="T1" fmla="*/ 2 h 8"/>
                <a:gd name="T2" fmla="*/ 40 w 48"/>
                <a:gd name="T3" fmla="*/ 2 h 8"/>
                <a:gd name="T4" fmla="*/ 28 w 48"/>
                <a:gd name="T5" fmla="*/ 0 h 8"/>
                <a:gd name="T6" fmla="*/ 28 w 48"/>
                <a:gd name="T7" fmla="*/ 0 h 8"/>
                <a:gd name="T8" fmla="*/ 12 w 48"/>
                <a:gd name="T9" fmla="*/ 2 h 8"/>
                <a:gd name="T10" fmla="*/ 0 w 48"/>
                <a:gd name="T11" fmla="*/ 8 h 8"/>
                <a:gd name="T12" fmla="*/ 48 w 48"/>
                <a:gd name="T13" fmla="*/ 8 h 8"/>
                <a:gd name="T14" fmla="*/ 48 w 48"/>
                <a:gd name="T15" fmla="*/ 8 h 8"/>
                <a:gd name="T16" fmla="*/ 48 w 48"/>
                <a:gd name="T17" fmla="*/ 6 h 8"/>
                <a:gd name="T18" fmla="*/ 48 w 48"/>
                <a:gd name="T19" fmla="*/ 6 h 8"/>
                <a:gd name="T20" fmla="*/ 40 w 48"/>
                <a:gd name="T21" fmla="*/ 2 h 8"/>
                <a:gd name="T22" fmla="*/ 40 w 48"/>
                <a:gd name="T23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">
                  <a:moveTo>
                    <a:pt x="40" y="2"/>
                  </a:moveTo>
                  <a:lnTo>
                    <a:pt x="4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2" y="2"/>
                  </a:lnTo>
                  <a:lnTo>
                    <a:pt x="0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0" y="2"/>
                  </a:lnTo>
                  <a:lnTo>
                    <a:pt x="4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24"/>
            <p:cNvSpPr>
              <a:spLocks/>
            </p:cNvSpPr>
            <p:nvPr/>
          </p:nvSpPr>
          <p:spPr bwMode="auto">
            <a:xfrm>
              <a:off x="1055" y="5688"/>
              <a:ext cx="40" cy="62"/>
            </a:xfrm>
            <a:custGeom>
              <a:avLst/>
              <a:gdLst>
                <a:gd name="T0" fmla="*/ 8 w 40"/>
                <a:gd name="T1" fmla="*/ 0 h 62"/>
                <a:gd name="T2" fmla="*/ 8 w 40"/>
                <a:gd name="T3" fmla="*/ 0 h 62"/>
                <a:gd name="T4" fmla="*/ 8 w 40"/>
                <a:gd name="T5" fmla="*/ 0 h 62"/>
                <a:gd name="T6" fmla="*/ 8 w 40"/>
                <a:gd name="T7" fmla="*/ 0 h 62"/>
                <a:gd name="T8" fmla="*/ 0 w 40"/>
                <a:gd name="T9" fmla="*/ 0 h 62"/>
                <a:gd name="T10" fmla="*/ 0 w 40"/>
                <a:gd name="T11" fmla="*/ 0 h 62"/>
                <a:gd name="T12" fmla="*/ 0 w 40"/>
                <a:gd name="T13" fmla="*/ 0 h 62"/>
                <a:gd name="T14" fmla="*/ 0 w 40"/>
                <a:gd name="T15" fmla="*/ 0 h 62"/>
                <a:gd name="T16" fmla="*/ 0 w 40"/>
                <a:gd name="T17" fmla="*/ 0 h 62"/>
                <a:gd name="T18" fmla="*/ 0 w 40"/>
                <a:gd name="T19" fmla="*/ 8 h 62"/>
                <a:gd name="T20" fmla="*/ 0 w 40"/>
                <a:gd name="T21" fmla="*/ 8 h 62"/>
                <a:gd name="T22" fmla="*/ 12 w 40"/>
                <a:gd name="T23" fmla="*/ 34 h 62"/>
                <a:gd name="T24" fmla="*/ 24 w 40"/>
                <a:gd name="T25" fmla="*/ 62 h 62"/>
                <a:gd name="T26" fmla="*/ 40 w 40"/>
                <a:gd name="T27" fmla="*/ 62 h 62"/>
                <a:gd name="T28" fmla="*/ 40 w 40"/>
                <a:gd name="T29" fmla="*/ 62 h 62"/>
                <a:gd name="T30" fmla="*/ 20 w 40"/>
                <a:gd name="T31" fmla="*/ 30 h 62"/>
                <a:gd name="T32" fmla="*/ 8 w 40"/>
                <a:gd name="T33" fmla="*/ 0 h 62"/>
                <a:gd name="T34" fmla="*/ 8 w 40"/>
                <a:gd name="T3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" h="62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12" y="34"/>
                  </a:lnTo>
                  <a:lnTo>
                    <a:pt x="24" y="62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20" y="3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600" y="5589"/>
              <a:ext cx="310" cy="77"/>
            </a:xfrm>
            <a:custGeom>
              <a:avLst/>
              <a:gdLst>
                <a:gd name="T0" fmla="*/ 173 w 310"/>
                <a:gd name="T1" fmla="*/ 69 h 77"/>
                <a:gd name="T2" fmla="*/ 101 w 310"/>
                <a:gd name="T3" fmla="*/ 62 h 77"/>
                <a:gd name="T4" fmla="*/ 52 w 310"/>
                <a:gd name="T5" fmla="*/ 49 h 77"/>
                <a:gd name="T6" fmla="*/ 28 w 310"/>
                <a:gd name="T7" fmla="*/ 34 h 77"/>
                <a:gd name="T8" fmla="*/ 20 w 310"/>
                <a:gd name="T9" fmla="*/ 21 h 77"/>
                <a:gd name="T10" fmla="*/ 20 w 310"/>
                <a:gd name="T11" fmla="*/ 15 h 77"/>
                <a:gd name="T12" fmla="*/ 28 w 310"/>
                <a:gd name="T13" fmla="*/ 8 h 77"/>
                <a:gd name="T14" fmla="*/ 36 w 310"/>
                <a:gd name="T15" fmla="*/ 6 h 77"/>
                <a:gd name="T16" fmla="*/ 40 w 310"/>
                <a:gd name="T17" fmla="*/ 6 h 77"/>
                <a:gd name="T18" fmla="*/ 64 w 310"/>
                <a:gd name="T19" fmla="*/ 13 h 77"/>
                <a:gd name="T20" fmla="*/ 64 w 310"/>
                <a:gd name="T21" fmla="*/ 13 h 77"/>
                <a:gd name="T22" fmla="*/ 56 w 310"/>
                <a:gd name="T23" fmla="*/ 17 h 77"/>
                <a:gd name="T24" fmla="*/ 52 w 310"/>
                <a:gd name="T25" fmla="*/ 21 h 77"/>
                <a:gd name="T26" fmla="*/ 60 w 310"/>
                <a:gd name="T27" fmla="*/ 28 h 77"/>
                <a:gd name="T28" fmla="*/ 60 w 310"/>
                <a:gd name="T29" fmla="*/ 28 h 77"/>
                <a:gd name="T30" fmla="*/ 68 w 310"/>
                <a:gd name="T31" fmla="*/ 28 h 77"/>
                <a:gd name="T32" fmla="*/ 68 w 310"/>
                <a:gd name="T33" fmla="*/ 28 h 77"/>
                <a:gd name="T34" fmla="*/ 76 w 310"/>
                <a:gd name="T35" fmla="*/ 26 h 77"/>
                <a:gd name="T36" fmla="*/ 84 w 310"/>
                <a:gd name="T37" fmla="*/ 21 h 77"/>
                <a:gd name="T38" fmla="*/ 88 w 310"/>
                <a:gd name="T39" fmla="*/ 15 h 77"/>
                <a:gd name="T40" fmla="*/ 88 w 310"/>
                <a:gd name="T41" fmla="*/ 15 h 77"/>
                <a:gd name="T42" fmla="*/ 88 w 310"/>
                <a:gd name="T43" fmla="*/ 13 h 77"/>
                <a:gd name="T44" fmla="*/ 76 w 310"/>
                <a:gd name="T45" fmla="*/ 4 h 77"/>
                <a:gd name="T46" fmla="*/ 52 w 310"/>
                <a:gd name="T47" fmla="*/ 0 h 77"/>
                <a:gd name="T48" fmla="*/ 44 w 310"/>
                <a:gd name="T49" fmla="*/ 0 h 77"/>
                <a:gd name="T50" fmla="*/ 32 w 310"/>
                <a:gd name="T51" fmla="*/ 2 h 77"/>
                <a:gd name="T52" fmla="*/ 12 w 310"/>
                <a:gd name="T53" fmla="*/ 8 h 77"/>
                <a:gd name="T54" fmla="*/ 0 w 310"/>
                <a:gd name="T55" fmla="*/ 15 h 77"/>
                <a:gd name="T56" fmla="*/ 0 w 310"/>
                <a:gd name="T57" fmla="*/ 23 h 77"/>
                <a:gd name="T58" fmla="*/ 8 w 310"/>
                <a:gd name="T59" fmla="*/ 39 h 77"/>
                <a:gd name="T60" fmla="*/ 36 w 310"/>
                <a:gd name="T61" fmla="*/ 54 h 77"/>
                <a:gd name="T62" fmla="*/ 84 w 310"/>
                <a:gd name="T63" fmla="*/ 67 h 77"/>
                <a:gd name="T64" fmla="*/ 161 w 310"/>
                <a:gd name="T65" fmla="*/ 75 h 77"/>
                <a:gd name="T66" fmla="*/ 161 w 310"/>
                <a:gd name="T67" fmla="*/ 75 h 77"/>
                <a:gd name="T68" fmla="*/ 193 w 310"/>
                <a:gd name="T69" fmla="*/ 77 h 77"/>
                <a:gd name="T70" fmla="*/ 245 w 310"/>
                <a:gd name="T71" fmla="*/ 75 h 77"/>
                <a:gd name="T72" fmla="*/ 310 w 310"/>
                <a:gd name="T73" fmla="*/ 67 h 77"/>
                <a:gd name="T74" fmla="*/ 310 w 310"/>
                <a:gd name="T75" fmla="*/ 67 h 77"/>
                <a:gd name="T76" fmla="*/ 310 w 310"/>
                <a:gd name="T77" fmla="*/ 67 h 77"/>
                <a:gd name="T78" fmla="*/ 310 w 310"/>
                <a:gd name="T79" fmla="*/ 62 h 77"/>
                <a:gd name="T80" fmla="*/ 310 w 310"/>
                <a:gd name="T81" fmla="*/ 62 h 77"/>
                <a:gd name="T82" fmla="*/ 310 w 310"/>
                <a:gd name="T83" fmla="*/ 62 h 77"/>
                <a:gd name="T84" fmla="*/ 205 w 310"/>
                <a:gd name="T85" fmla="*/ 71 h 77"/>
                <a:gd name="T86" fmla="*/ 173 w 310"/>
                <a:gd name="T87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0" h="77">
                  <a:moveTo>
                    <a:pt x="173" y="69"/>
                  </a:moveTo>
                  <a:lnTo>
                    <a:pt x="173" y="69"/>
                  </a:lnTo>
                  <a:lnTo>
                    <a:pt x="133" y="67"/>
                  </a:lnTo>
                  <a:lnTo>
                    <a:pt x="101" y="62"/>
                  </a:lnTo>
                  <a:lnTo>
                    <a:pt x="72" y="56"/>
                  </a:lnTo>
                  <a:lnTo>
                    <a:pt x="52" y="49"/>
                  </a:lnTo>
                  <a:lnTo>
                    <a:pt x="36" y="41"/>
                  </a:lnTo>
                  <a:lnTo>
                    <a:pt x="28" y="34"/>
                  </a:lnTo>
                  <a:lnTo>
                    <a:pt x="20" y="28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15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56" y="8"/>
                  </a:lnTo>
                  <a:lnTo>
                    <a:pt x="64" y="13"/>
                  </a:lnTo>
                  <a:lnTo>
                    <a:pt x="64" y="13"/>
                  </a:lnTo>
                  <a:lnTo>
                    <a:pt x="64" y="13"/>
                  </a:lnTo>
                  <a:lnTo>
                    <a:pt x="64" y="13"/>
                  </a:lnTo>
                  <a:lnTo>
                    <a:pt x="56" y="17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6" y="26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76" y="26"/>
                  </a:lnTo>
                  <a:lnTo>
                    <a:pt x="84" y="21"/>
                  </a:lnTo>
                  <a:lnTo>
                    <a:pt x="84" y="21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3"/>
                  </a:lnTo>
                  <a:lnTo>
                    <a:pt x="88" y="13"/>
                  </a:lnTo>
                  <a:lnTo>
                    <a:pt x="84" y="8"/>
                  </a:lnTo>
                  <a:lnTo>
                    <a:pt x="76" y="4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0" y="4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8" y="39"/>
                  </a:lnTo>
                  <a:lnTo>
                    <a:pt x="20" y="47"/>
                  </a:lnTo>
                  <a:lnTo>
                    <a:pt x="36" y="54"/>
                  </a:lnTo>
                  <a:lnTo>
                    <a:pt x="56" y="62"/>
                  </a:lnTo>
                  <a:lnTo>
                    <a:pt x="84" y="67"/>
                  </a:lnTo>
                  <a:lnTo>
                    <a:pt x="121" y="73"/>
                  </a:lnTo>
                  <a:lnTo>
                    <a:pt x="161" y="75"/>
                  </a:lnTo>
                  <a:lnTo>
                    <a:pt x="161" y="73"/>
                  </a:lnTo>
                  <a:lnTo>
                    <a:pt x="161" y="75"/>
                  </a:lnTo>
                  <a:lnTo>
                    <a:pt x="161" y="75"/>
                  </a:lnTo>
                  <a:lnTo>
                    <a:pt x="193" y="77"/>
                  </a:lnTo>
                  <a:lnTo>
                    <a:pt x="193" y="77"/>
                  </a:lnTo>
                  <a:lnTo>
                    <a:pt x="245" y="75"/>
                  </a:lnTo>
                  <a:lnTo>
                    <a:pt x="298" y="69"/>
                  </a:lnTo>
                  <a:lnTo>
                    <a:pt x="310" y="67"/>
                  </a:lnTo>
                  <a:lnTo>
                    <a:pt x="310" y="67"/>
                  </a:lnTo>
                  <a:lnTo>
                    <a:pt x="310" y="67"/>
                  </a:lnTo>
                  <a:lnTo>
                    <a:pt x="310" y="67"/>
                  </a:lnTo>
                  <a:lnTo>
                    <a:pt x="310" y="67"/>
                  </a:lnTo>
                  <a:lnTo>
                    <a:pt x="310" y="62"/>
                  </a:lnTo>
                  <a:lnTo>
                    <a:pt x="310" y="62"/>
                  </a:lnTo>
                  <a:lnTo>
                    <a:pt x="310" y="62"/>
                  </a:lnTo>
                  <a:lnTo>
                    <a:pt x="310" y="62"/>
                  </a:lnTo>
                  <a:lnTo>
                    <a:pt x="310" y="62"/>
                  </a:lnTo>
                  <a:lnTo>
                    <a:pt x="310" y="62"/>
                  </a:lnTo>
                  <a:lnTo>
                    <a:pt x="258" y="69"/>
                  </a:lnTo>
                  <a:lnTo>
                    <a:pt x="205" y="71"/>
                  </a:lnTo>
                  <a:lnTo>
                    <a:pt x="205" y="71"/>
                  </a:lnTo>
                  <a:lnTo>
                    <a:pt x="173" y="69"/>
                  </a:lnTo>
                  <a:lnTo>
                    <a:pt x="173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362" y="5571"/>
              <a:ext cx="451" cy="121"/>
            </a:xfrm>
            <a:custGeom>
              <a:avLst/>
              <a:gdLst>
                <a:gd name="T0" fmla="*/ 330 w 451"/>
                <a:gd name="T1" fmla="*/ 115 h 121"/>
                <a:gd name="T2" fmla="*/ 246 w 451"/>
                <a:gd name="T3" fmla="*/ 110 h 121"/>
                <a:gd name="T4" fmla="*/ 190 w 451"/>
                <a:gd name="T5" fmla="*/ 104 h 121"/>
                <a:gd name="T6" fmla="*/ 105 w 451"/>
                <a:gd name="T7" fmla="*/ 87 h 121"/>
                <a:gd name="T8" fmla="*/ 57 w 451"/>
                <a:gd name="T9" fmla="*/ 65 h 121"/>
                <a:gd name="T10" fmla="*/ 33 w 451"/>
                <a:gd name="T11" fmla="*/ 44 h 121"/>
                <a:gd name="T12" fmla="*/ 29 w 451"/>
                <a:gd name="T13" fmla="*/ 33 h 121"/>
                <a:gd name="T14" fmla="*/ 45 w 451"/>
                <a:gd name="T15" fmla="*/ 11 h 121"/>
                <a:gd name="T16" fmla="*/ 57 w 451"/>
                <a:gd name="T17" fmla="*/ 9 h 121"/>
                <a:gd name="T18" fmla="*/ 61 w 451"/>
                <a:gd name="T19" fmla="*/ 9 h 121"/>
                <a:gd name="T20" fmla="*/ 73 w 451"/>
                <a:gd name="T21" fmla="*/ 9 h 121"/>
                <a:gd name="T22" fmla="*/ 97 w 451"/>
                <a:gd name="T23" fmla="*/ 16 h 121"/>
                <a:gd name="T24" fmla="*/ 101 w 451"/>
                <a:gd name="T25" fmla="*/ 22 h 121"/>
                <a:gd name="T26" fmla="*/ 97 w 451"/>
                <a:gd name="T27" fmla="*/ 22 h 121"/>
                <a:gd name="T28" fmla="*/ 81 w 451"/>
                <a:gd name="T29" fmla="*/ 35 h 121"/>
                <a:gd name="T30" fmla="*/ 85 w 451"/>
                <a:gd name="T31" fmla="*/ 39 h 121"/>
                <a:gd name="T32" fmla="*/ 89 w 451"/>
                <a:gd name="T33" fmla="*/ 41 h 121"/>
                <a:gd name="T34" fmla="*/ 101 w 451"/>
                <a:gd name="T35" fmla="*/ 44 h 121"/>
                <a:gd name="T36" fmla="*/ 113 w 451"/>
                <a:gd name="T37" fmla="*/ 41 h 121"/>
                <a:gd name="T38" fmla="*/ 125 w 451"/>
                <a:gd name="T39" fmla="*/ 33 h 121"/>
                <a:gd name="T40" fmla="*/ 129 w 451"/>
                <a:gd name="T41" fmla="*/ 26 h 121"/>
                <a:gd name="T42" fmla="*/ 129 w 451"/>
                <a:gd name="T43" fmla="*/ 22 h 121"/>
                <a:gd name="T44" fmla="*/ 125 w 451"/>
                <a:gd name="T45" fmla="*/ 13 h 121"/>
                <a:gd name="T46" fmla="*/ 97 w 451"/>
                <a:gd name="T47" fmla="*/ 3 h 121"/>
                <a:gd name="T48" fmla="*/ 77 w 451"/>
                <a:gd name="T49" fmla="*/ 0 h 121"/>
                <a:gd name="T50" fmla="*/ 57 w 451"/>
                <a:gd name="T51" fmla="*/ 5 h 121"/>
                <a:gd name="T52" fmla="*/ 37 w 451"/>
                <a:gd name="T53" fmla="*/ 7 h 121"/>
                <a:gd name="T54" fmla="*/ 20 w 451"/>
                <a:gd name="T55" fmla="*/ 11 h 121"/>
                <a:gd name="T56" fmla="*/ 8 w 451"/>
                <a:gd name="T57" fmla="*/ 22 h 121"/>
                <a:gd name="T58" fmla="*/ 0 w 451"/>
                <a:gd name="T59" fmla="*/ 35 h 121"/>
                <a:gd name="T60" fmla="*/ 4 w 451"/>
                <a:gd name="T61" fmla="*/ 46 h 121"/>
                <a:gd name="T62" fmla="*/ 29 w 451"/>
                <a:gd name="T63" fmla="*/ 69 h 121"/>
                <a:gd name="T64" fmla="*/ 85 w 451"/>
                <a:gd name="T65" fmla="*/ 93 h 121"/>
                <a:gd name="T66" fmla="*/ 169 w 451"/>
                <a:gd name="T67" fmla="*/ 110 h 121"/>
                <a:gd name="T68" fmla="*/ 226 w 451"/>
                <a:gd name="T69" fmla="*/ 117 h 121"/>
                <a:gd name="T70" fmla="*/ 310 w 451"/>
                <a:gd name="T71" fmla="*/ 121 h 121"/>
                <a:gd name="T72" fmla="*/ 371 w 451"/>
                <a:gd name="T73" fmla="*/ 121 h 121"/>
                <a:gd name="T74" fmla="*/ 451 w 451"/>
                <a:gd name="T75" fmla="*/ 113 h 121"/>
                <a:gd name="T76" fmla="*/ 447 w 451"/>
                <a:gd name="T77" fmla="*/ 108 h 121"/>
                <a:gd name="T78" fmla="*/ 330 w 451"/>
                <a:gd name="T79" fmla="*/ 11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1" h="121">
                  <a:moveTo>
                    <a:pt x="330" y="115"/>
                  </a:moveTo>
                  <a:lnTo>
                    <a:pt x="330" y="115"/>
                  </a:lnTo>
                  <a:lnTo>
                    <a:pt x="286" y="115"/>
                  </a:lnTo>
                  <a:lnTo>
                    <a:pt x="246" y="110"/>
                  </a:lnTo>
                  <a:lnTo>
                    <a:pt x="246" y="110"/>
                  </a:lnTo>
                  <a:lnTo>
                    <a:pt x="190" y="104"/>
                  </a:lnTo>
                  <a:lnTo>
                    <a:pt x="145" y="95"/>
                  </a:lnTo>
                  <a:lnTo>
                    <a:pt x="105" y="87"/>
                  </a:lnTo>
                  <a:lnTo>
                    <a:pt x="77" y="76"/>
                  </a:lnTo>
                  <a:lnTo>
                    <a:pt x="57" y="65"/>
                  </a:lnTo>
                  <a:lnTo>
                    <a:pt x="41" y="54"/>
                  </a:lnTo>
                  <a:lnTo>
                    <a:pt x="33" y="44"/>
                  </a:lnTo>
                  <a:lnTo>
                    <a:pt x="29" y="33"/>
                  </a:lnTo>
                  <a:lnTo>
                    <a:pt x="29" y="33"/>
                  </a:lnTo>
                  <a:lnTo>
                    <a:pt x="33" y="20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61" y="9"/>
                  </a:lnTo>
                  <a:lnTo>
                    <a:pt x="61" y="9"/>
                  </a:lnTo>
                  <a:lnTo>
                    <a:pt x="73" y="9"/>
                  </a:lnTo>
                  <a:lnTo>
                    <a:pt x="85" y="11"/>
                  </a:lnTo>
                  <a:lnTo>
                    <a:pt x="97" y="16"/>
                  </a:lnTo>
                  <a:lnTo>
                    <a:pt x="101" y="22"/>
                  </a:lnTo>
                  <a:lnTo>
                    <a:pt x="101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85" y="28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5" y="39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3" y="41"/>
                  </a:lnTo>
                  <a:lnTo>
                    <a:pt x="101" y="44"/>
                  </a:lnTo>
                  <a:lnTo>
                    <a:pt x="101" y="44"/>
                  </a:lnTo>
                  <a:lnTo>
                    <a:pt x="113" y="41"/>
                  </a:lnTo>
                  <a:lnTo>
                    <a:pt x="125" y="33"/>
                  </a:lnTo>
                  <a:lnTo>
                    <a:pt x="125" y="33"/>
                  </a:lnTo>
                  <a:lnTo>
                    <a:pt x="129" y="24"/>
                  </a:lnTo>
                  <a:lnTo>
                    <a:pt x="129" y="26"/>
                  </a:lnTo>
                  <a:lnTo>
                    <a:pt x="129" y="26"/>
                  </a:lnTo>
                  <a:lnTo>
                    <a:pt x="129" y="22"/>
                  </a:lnTo>
                  <a:lnTo>
                    <a:pt x="129" y="22"/>
                  </a:lnTo>
                  <a:lnTo>
                    <a:pt x="125" y="13"/>
                  </a:lnTo>
                  <a:lnTo>
                    <a:pt x="113" y="7"/>
                  </a:lnTo>
                  <a:lnTo>
                    <a:pt x="97" y="3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9" y="3"/>
                  </a:lnTo>
                  <a:lnTo>
                    <a:pt x="57" y="5"/>
                  </a:lnTo>
                  <a:lnTo>
                    <a:pt x="57" y="5"/>
                  </a:lnTo>
                  <a:lnTo>
                    <a:pt x="37" y="7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2" y="16"/>
                  </a:lnTo>
                  <a:lnTo>
                    <a:pt x="8" y="22"/>
                  </a:lnTo>
                  <a:lnTo>
                    <a:pt x="4" y="28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4" y="46"/>
                  </a:lnTo>
                  <a:lnTo>
                    <a:pt x="12" y="59"/>
                  </a:lnTo>
                  <a:lnTo>
                    <a:pt x="29" y="69"/>
                  </a:lnTo>
                  <a:lnTo>
                    <a:pt x="53" y="82"/>
                  </a:lnTo>
                  <a:lnTo>
                    <a:pt x="85" y="93"/>
                  </a:lnTo>
                  <a:lnTo>
                    <a:pt x="121" y="102"/>
                  </a:lnTo>
                  <a:lnTo>
                    <a:pt x="169" y="110"/>
                  </a:lnTo>
                  <a:lnTo>
                    <a:pt x="226" y="117"/>
                  </a:lnTo>
                  <a:lnTo>
                    <a:pt x="226" y="117"/>
                  </a:lnTo>
                  <a:lnTo>
                    <a:pt x="270" y="121"/>
                  </a:lnTo>
                  <a:lnTo>
                    <a:pt x="310" y="121"/>
                  </a:lnTo>
                  <a:lnTo>
                    <a:pt x="310" y="121"/>
                  </a:lnTo>
                  <a:lnTo>
                    <a:pt x="371" y="121"/>
                  </a:lnTo>
                  <a:lnTo>
                    <a:pt x="431" y="115"/>
                  </a:lnTo>
                  <a:lnTo>
                    <a:pt x="451" y="113"/>
                  </a:lnTo>
                  <a:lnTo>
                    <a:pt x="447" y="108"/>
                  </a:lnTo>
                  <a:lnTo>
                    <a:pt x="447" y="108"/>
                  </a:lnTo>
                  <a:lnTo>
                    <a:pt x="391" y="113"/>
                  </a:lnTo>
                  <a:lnTo>
                    <a:pt x="330" y="115"/>
                  </a:lnTo>
                  <a:lnTo>
                    <a:pt x="33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1437" y="5681"/>
              <a:ext cx="206" cy="69"/>
            </a:xfrm>
            <a:custGeom>
              <a:avLst/>
              <a:gdLst>
                <a:gd name="T0" fmla="*/ 133 w 206"/>
                <a:gd name="T1" fmla="*/ 11 h 69"/>
                <a:gd name="T2" fmla="*/ 133 w 206"/>
                <a:gd name="T3" fmla="*/ 11 h 69"/>
                <a:gd name="T4" fmla="*/ 113 w 206"/>
                <a:gd name="T5" fmla="*/ 5 h 69"/>
                <a:gd name="T6" fmla="*/ 97 w 206"/>
                <a:gd name="T7" fmla="*/ 3 h 69"/>
                <a:gd name="T8" fmla="*/ 73 w 206"/>
                <a:gd name="T9" fmla="*/ 0 h 69"/>
                <a:gd name="T10" fmla="*/ 73 w 206"/>
                <a:gd name="T11" fmla="*/ 0 h 69"/>
                <a:gd name="T12" fmla="*/ 57 w 206"/>
                <a:gd name="T13" fmla="*/ 3 h 69"/>
                <a:gd name="T14" fmla="*/ 37 w 206"/>
                <a:gd name="T15" fmla="*/ 5 h 69"/>
                <a:gd name="T16" fmla="*/ 37 w 206"/>
                <a:gd name="T17" fmla="*/ 5 h 69"/>
                <a:gd name="T18" fmla="*/ 20 w 206"/>
                <a:gd name="T19" fmla="*/ 11 h 69"/>
                <a:gd name="T20" fmla="*/ 8 w 206"/>
                <a:gd name="T21" fmla="*/ 18 h 69"/>
                <a:gd name="T22" fmla="*/ 4 w 206"/>
                <a:gd name="T23" fmla="*/ 24 h 69"/>
                <a:gd name="T24" fmla="*/ 0 w 206"/>
                <a:gd name="T25" fmla="*/ 31 h 69"/>
                <a:gd name="T26" fmla="*/ 0 w 206"/>
                <a:gd name="T27" fmla="*/ 31 h 69"/>
                <a:gd name="T28" fmla="*/ 4 w 206"/>
                <a:gd name="T29" fmla="*/ 37 h 69"/>
                <a:gd name="T30" fmla="*/ 8 w 206"/>
                <a:gd name="T31" fmla="*/ 41 h 69"/>
                <a:gd name="T32" fmla="*/ 8 w 206"/>
                <a:gd name="T33" fmla="*/ 41 h 69"/>
                <a:gd name="T34" fmla="*/ 20 w 206"/>
                <a:gd name="T35" fmla="*/ 46 h 69"/>
                <a:gd name="T36" fmla="*/ 33 w 206"/>
                <a:gd name="T37" fmla="*/ 48 h 69"/>
                <a:gd name="T38" fmla="*/ 33 w 206"/>
                <a:gd name="T39" fmla="*/ 48 h 69"/>
                <a:gd name="T40" fmla="*/ 45 w 206"/>
                <a:gd name="T41" fmla="*/ 46 h 69"/>
                <a:gd name="T42" fmla="*/ 53 w 206"/>
                <a:gd name="T43" fmla="*/ 44 h 69"/>
                <a:gd name="T44" fmla="*/ 65 w 206"/>
                <a:gd name="T45" fmla="*/ 39 h 69"/>
                <a:gd name="T46" fmla="*/ 77 w 206"/>
                <a:gd name="T47" fmla="*/ 33 h 69"/>
                <a:gd name="T48" fmla="*/ 77 w 206"/>
                <a:gd name="T49" fmla="*/ 33 h 69"/>
                <a:gd name="T50" fmla="*/ 89 w 206"/>
                <a:gd name="T51" fmla="*/ 26 h 69"/>
                <a:gd name="T52" fmla="*/ 93 w 206"/>
                <a:gd name="T53" fmla="*/ 22 h 69"/>
                <a:gd name="T54" fmla="*/ 97 w 206"/>
                <a:gd name="T55" fmla="*/ 22 h 69"/>
                <a:gd name="T56" fmla="*/ 97 w 206"/>
                <a:gd name="T57" fmla="*/ 22 h 69"/>
                <a:gd name="T58" fmla="*/ 105 w 206"/>
                <a:gd name="T59" fmla="*/ 20 h 69"/>
                <a:gd name="T60" fmla="*/ 105 w 206"/>
                <a:gd name="T61" fmla="*/ 20 h 69"/>
                <a:gd name="T62" fmla="*/ 125 w 206"/>
                <a:gd name="T63" fmla="*/ 22 h 69"/>
                <a:gd name="T64" fmla="*/ 133 w 206"/>
                <a:gd name="T65" fmla="*/ 24 h 69"/>
                <a:gd name="T66" fmla="*/ 133 w 206"/>
                <a:gd name="T67" fmla="*/ 24 h 69"/>
                <a:gd name="T68" fmla="*/ 149 w 206"/>
                <a:gd name="T69" fmla="*/ 33 h 69"/>
                <a:gd name="T70" fmla="*/ 161 w 206"/>
                <a:gd name="T71" fmla="*/ 44 h 69"/>
                <a:gd name="T72" fmla="*/ 169 w 206"/>
                <a:gd name="T73" fmla="*/ 56 h 69"/>
                <a:gd name="T74" fmla="*/ 173 w 206"/>
                <a:gd name="T75" fmla="*/ 69 h 69"/>
                <a:gd name="T76" fmla="*/ 206 w 206"/>
                <a:gd name="T77" fmla="*/ 69 h 69"/>
                <a:gd name="T78" fmla="*/ 206 w 206"/>
                <a:gd name="T79" fmla="*/ 69 h 69"/>
                <a:gd name="T80" fmla="*/ 202 w 206"/>
                <a:gd name="T81" fmla="*/ 50 h 69"/>
                <a:gd name="T82" fmla="*/ 186 w 206"/>
                <a:gd name="T83" fmla="*/ 35 h 69"/>
                <a:gd name="T84" fmla="*/ 161 w 206"/>
                <a:gd name="T85" fmla="*/ 20 h 69"/>
                <a:gd name="T86" fmla="*/ 149 w 206"/>
                <a:gd name="T87" fmla="*/ 15 h 69"/>
                <a:gd name="T88" fmla="*/ 133 w 206"/>
                <a:gd name="T89" fmla="*/ 11 h 69"/>
                <a:gd name="T90" fmla="*/ 133 w 206"/>
                <a:gd name="T91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6" h="69">
                  <a:moveTo>
                    <a:pt x="133" y="11"/>
                  </a:moveTo>
                  <a:lnTo>
                    <a:pt x="133" y="11"/>
                  </a:lnTo>
                  <a:lnTo>
                    <a:pt x="113" y="5"/>
                  </a:lnTo>
                  <a:lnTo>
                    <a:pt x="97" y="3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7" y="3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20" y="11"/>
                  </a:lnTo>
                  <a:lnTo>
                    <a:pt x="8" y="18"/>
                  </a:lnTo>
                  <a:lnTo>
                    <a:pt x="4" y="24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37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20" y="46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45" y="46"/>
                  </a:lnTo>
                  <a:lnTo>
                    <a:pt x="53" y="44"/>
                  </a:lnTo>
                  <a:lnTo>
                    <a:pt x="65" y="39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9" y="26"/>
                  </a:lnTo>
                  <a:lnTo>
                    <a:pt x="93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105" y="20"/>
                  </a:lnTo>
                  <a:lnTo>
                    <a:pt x="105" y="20"/>
                  </a:lnTo>
                  <a:lnTo>
                    <a:pt x="125" y="22"/>
                  </a:lnTo>
                  <a:lnTo>
                    <a:pt x="133" y="24"/>
                  </a:lnTo>
                  <a:lnTo>
                    <a:pt x="133" y="24"/>
                  </a:lnTo>
                  <a:lnTo>
                    <a:pt x="149" y="33"/>
                  </a:lnTo>
                  <a:lnTo>
                    <a:pt x="161" y="44"/>
                  </a:lnTo>
                  <a:lnTo>
                    <a:pt x="169" y="56"/>
                  </a:lnTo>
                  <a:lnTo>
                    <a:pt x="173" y="69"/>
                  </a:lnTo>
                  <a:lnTo>
                    <a:pt x="206" y="69"/>
                  </a:lnTo>
                  <a:lnTo>
                    <a:pt x="206" y="69"/>
                  </a:lnTo>
                  <a:lnTo>
                    <a:pt x="202" y="50"/>
                  </a:lnTo>
                  <a:lnTo>
                    <a:pt x="186" y="35"/>
                  </a:lnTo>
                  <a:lnTo>
                    <a:pt x="161" y="20"/>
                  </a:lnTo>
                  <a:lnTo>
                    <a:pt x="149" y="15"/>
                  </a:lnTo>
                  <a:lnTo>
                    <a:pt x="133" y="11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1288" y="5584"/>
              <a:ext cx="717" cy="166"/>
            </a:xfrm>
            <a:custGeom>
              <a:avLst/>
              <a:gdLst>
                <a:gd name="T0" fmla="*/ 483 w 717"/>
                <a:gd name="T1" fmla="*/ 65 h 166"/>
                <a:gd name="T2" fmla="*/ 572 w 717"/>
                <a:gd name="T3" fmla="*/ 72 h 166"/>
                <a:gd name="T4" fmla="*/ 636 w 717"/>
                <a:gd name="T5" fmla="*/ 67 h 166"/>
                <a:gd name="T6" fmla="*/ 697 w 717"/>
                <a:gd name="T7" fmla="*/ 52 h 166"/>
                <a:gd name="T8" fmla="*/ 717 w 717"/>
                <a:gd name="T9" fmla="*/ 28 h 166"/>
                <a:gd name="T10" fmla="*/ 709 w 717"/>
                <a:gd name="T11" fmla="*/ 15 h 166"/>
                <a:gd name="T12" fmla="*/ 689 w 717"/>
                <a:gd name="T13" fmla="*/ 7 h 166"/>
                <a:gd name="T14" fmla="*/ 657 w 717"/>
                <a:gd name="T15" fmla="*/ 0 h 166"/>
                <a:gd name="T16" fmla="*/ 636 w 717"/>
                <a:gd name="T17" fmla="*/ 5 h 166"/>
                <a:gd name="T18" fmla="*/ 624 w 717"/>
                <a:gd name="T19" fmla="*/ 13 h 166"/>
                <a:gd name="T20" fmla="*/ 624 w 717"/>
                <a:gd name="T21" fmla="*/ 15 h 166"/>
                <a:gd name="T22" fmla="*/ 632 w 717"/>
                <a:gd name="T23" fmla="*/ 28 h 166"/>
                <a:gd name="T24" fmla="*/ 645 w 717"/>
                <a:gd name="T25" fmla="*/ 31 h 166"/>
                <a:gd name="T26" fmla="*/ 649 w 717"/>
                <a:gd name="T27" fmla="*/ 28 h 166"/>
                <a:gd name="T28" fmla="*/ 653 w 717"/>
                <a:gd name="T29" fmla="*/ 28 h 166"/>
                <a:gd name="T30" fmla="*/ 653 w 717"/>
                <a:gd name="T31" fmla="*/ 20 h 166"/>
                <a:gd name="T32" fmla="*/ 649 w 717"/>
                <a:gd name="T33" fmla="*/ 13 h 166"/>
                <a:gd name="T34" fmla="*/ 669 w 717"/>
                <a:gd name="T35" fmla="*/ 9 h 166"/>
                <a:gd name="T36" fmla="*/ 685 w 717"/>
                <a:gd name="T37" fmla="*/ 11 h 166"/>
                <a:gd name="T38" fmla="*/ 693 w 717"/>
                <a:gd name="T39" fmla="*/ 20 h 166"/>
                <a:gd name="T40" fmla="*/ 693 w 717"/>
                <a:gd name="T41" fmla="*/ 31 h 166"/>
                <a:gd name="T42" fmla="*/ 665 w 717"/>
                <a:gd name="T43" fmla="*/ 50 h 166"/>
                <a:gd name="T44" fmla="*/ 592 w 717"/>
                <a:gd name="T45" fmla="*/ 61 h 166"/>
                <a:gd name="T46" fmla="*/ 504 w 717"/>
                <a:gd name="T47" fmla="*/ 61 h 166"/>
                <a:gd name="T48" fmla="*/ 411 w 717"/>
                <a:gd name="T49" fmla="*/ 48 h 166"/>
                <a:gd name="T50" fmla="*/ 375 w 717"/>
                <a:gd name="T51" fmla="*/ 37 h 166"/>
                <a:gd name="T52" fmla="*/ 298 w 717"/>
                <a:gd name="T53" fmla="*/ 26 h 166"/>
                <a:gd name="T54" fmla="*/ 234 w 717"/>
                <a:gd name="T55" fmla="*/ 26 h 166"/>
                <a:gd name="T56" fmla="*/ 169 w 717"/>
                <a:gd name="T57" fmla="*/ 35 h 166"/>
                <a:gd name="T58" fmla="*/ 93 w 717"/>
                <a:gd name="T59" fmla="*/ 54 h 166"/>
                <a:gd name="T60" fmla="*/ 29 w 717"/>
                <a:gd name="T61" fmla="*/ 87 h 166"/>
                <a:gd name="T62" fmla="*/ 4 w 717"/>
                <a:gd name="T63" fmla="*/ 123 h 166"/>
                <a:gd name="T64" fmla="*/ 4 w 717"/>
                <a:gd name="T65" fmla="*/ 166 h 166"/>
                <a:gd name="T66" fmla="*/ 37 w 717"/>
                <a:gd name="T67" fmla="*/ 153 h 166"/>
                <a:gd name="T68" fmla="*/ 41 w 717"/>
                <a:gd name="T69" fmla="*/ 121 h 166"/>
                <a:gd name="T70" fmla="*/ 53 w 717"/>
                <a:gd name="T71" fmla="*/ 100 h 166"/>
                <a:gd name="T72" fmla="*/ 81 w 717"/>
                <a:gd name="T73" fmla="*/ 78 h 166"/>
                <a:gd name="T74" fmla="*/ 133 w 717"/>
                <a:gd name="T75" fmla="*/ 50 h 166"/>
                <a:gd name="T76" fmla="*/ 198 w 717"/>
                <a:gd name="T77" fmla="*/ 35 h 166"/>
                <a:gd name="T78" fmla="*/ 242 w 717"/>
                <a:gd name="T79" fmla="*/ 33 h 166"/>
                <a:gd name="T80" fmla="*/ 314 w 717"/>
                <a:gd name="T81" fmla="*/ 39 h 166"/>
                <a:gd name="T82" fmla="*/ 371 w 717"/>
                <a:gd name="T83" fmla="*/ 54 h 166"/>
                <a:gd name="T84" fmla="*/ 451 w 717"/>
                <a:gd name="T85" fmla="*/ 95 h 166"/>
                <a:gd name="T86" fmla="*/ 492 w 717"/>
                <a:gd name="T87" fmla="*/ 147 h 166"/>
                <a:gd name="T88" fmla="*/ 552 w 717"/>
                <a:gd name="T89" fmla="*/ 166 h 166"/>
                <a:gd name="T90" fmla="*/ 540 w 717"/>
                <a:gd name="T91" fmla="*/ 130 h 166"/>
                <a:gd name="T92" fmla="*/ 475 w 717"/>
                <a:gd name="T93" fmla="*/ 7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7" h="166">
                  <a:moveTo>
                    <a:pt x="447" y="61"/>
                  </a:moveTo>
                  <a:lnTo>
                    <a:pt x="447" y="61"/>
                  </a:lnTo>
                  <a:lnTo>
                    <a:pt x="483" y="65"/>
                  </a:lnTo>
                  <a:lnTo>
                    <a:pt x="516" y="69"/>
                  </a:lnTo>
                  <a:lnTo>
                    <a:pt x="516" y="69"/>
                  </a:lnTo>
                  <a:lnTo>
                    <a:pt x="572" y="72"/>
                  </a:lnTo>
                  <a:lnTo>
                    <a:pt x="572" y="72"/>
                  </a:lnTo>
                  <a:lnTo>
                    <a:pt x="608" y="69"/>
                  </a:lnTo>
                  <a:lnTo>
                    <a:pt x="636" y="67"/>
                  </a:lnTo>
                  <a:lnTo>
                    <a:pt x="661" y="63"/>
                  </a:lnTo>
                  <a:lnTo>
                    <a:pt x="681" y="59"/>
                  </a:lnTo>
                  <a:lnTo>
                    <a:pt x="697" y="52"/>
                  </a:lnTo>
                  <a:lnTo>
                    <a:pt x="709" y="44"/>
                  </a:lnTo>
                  <a:lnTo>
                    <a:pt x="713" y="37"/>
                  </a:lnTo>
                  <a:lnTo>
                    <a:pt x="717" y="28"/>
                  </a:lnTo>
                  <a:lnTo>
                    <a:pt x="717" y="28"/>
                  </a:lnTo>
                  <a:lnTo>
                    <a:pt x="713" y="22"/>
                  </a:lnTo>
                  <a:lnTo>
                    <a:pt x="709" y="15"/>
                  </a:lnTo>
                  <a:lnTo>
                    <a:pt x="709" y="15"/>
                  </a:lnTo>
                  <a:lnTo>
                    <a:pt x="701" y="11"/>
                  </a:lnTo>
                  <a:lnTo>
                    <a:pt x="689" y="7"/>
                  </a:lnTo>
                  <a:lnTo>
                    <a:pt x="689" y="7"/>
                  </a:lnTo>
                  <a:lnTo>
                    <a:pt x="673" y="3"/>
                  </a:lnTo>
                  <a:lnTo>
                    <a:pt x="657" y="0"/>
                  </a:lnTo>
                  <a:lnTo>
                    <a:pt x="657" y="0"/>
                  </a:lnTo>
                  <a:lnTo>
                    <a:pt x="645" y="3"/>
                  </a:lnTo>
                  <a:lnTo>
                    <a:pt x="636" y="5"/>
                  </a:lnTo>
                  <a:lnTo>
                    <a:pt x="628" y="9"/>
                  </a:lnTo>
                  <a:lnTo>
                    <a:pt x="624" y="13"/>
                  </a:lnTo>
                  <a:lnTo>
                    <a:pt x="624" y="13"/>
                  </a:lnTo>
                  <a:lnTo>
                    <a:pt x="624" y="13"/>
                  </a:lnTo>
                  <a:lnTo>
                    <a:pt x="624" y="15"/>
                  </a:lnTo>
                  <a:lnTo>
                    <a:pt x="624" y="15"/>
                  </a:lnTo>
                  <a:lnTo>
                    <a:pt x="624" y="20"/>
                  </a:lnTo>
                  <a:lnTo>
                    <a:pt x="624" y="20"/>
                  </a:lnTo>
                  <a:lnTo>
                    <a:pt x="632" y="28"/>
                  </a:lnTo>
                  <a:lnTo>
                    <a:pt x="640" y="31"/>
                  </a:lnTo>
                  <a:lnTo>
                    <a:pt x="640" y="31"/>
                  </a:lnTo>
                  <a:lnTo>
                    <a:pt x="645" y="31"/>
                  </a:lnTo>
                  <a:lnTo>
                    <a:pt x="645" y="31"/>
                  </a:lnTo>
                  <a:lnTo>
                    <a:pt x="649" y="31"/>
                  </a:lnTo>
                  <a:lnTo>
                    <a:pt x="649" y="28"/>
                  </a:lnTo>
                  <a:lnTo>
                    <a:pt x="649" y="31"/>
                  </a:lnTo>
                  <a:lnTo>
                    <a:pt x="649" y="31"/>
                  </a:lnTo>
                  <a:lnTo>
                    <a:pt x="653" y="28"/>
                  </a:lnTo>
                  <a:lnTo>
                    <a:pt x="657" y="24"/>
                  </a:lnTo>
                  <a:lnTo>
                    <a:pt x="657" y="24"/>
                  </a:lnTo>
                  <a:lnTo>
                    <a:pt x="653" y="20"/>
                  </a:lnTo>
                  <a:lnTo>
                    <a:pt x="649" y="15"/>
                  </a:lnTo>
                  <a:lnTo>
                    <a:pt x="649" y="15"/>
                  </a:lnTo>
                  <a:lnTo>
                    <a:pt x="649" y="13"/>
                  </a:lnTo>
                  <a:lnTo>
                    <a:pt x="649" y="13"/>
                  </a:lnTo>
                  <a:lnTo>
                    <a:pt x="657" y="11"/>
                  </a:lnTo>
                  <a:lnTo>
                    <a:pt x="669" y="9"/>
                  </a:lnTo>
                  <a:lnTo>
                    <a:pt x="669" y="9"/>
                  </a:lnTo>
                  <a:lnTo>
                    <a:pt x="685" y="11"/>
                  </a:lnTo>
                  <a:lnTo>
                    <a:pt x="685" y="11"/>
                  </a:lnTo>
                  <a:lnTo>
                    <a:pt x="689" y="13"/>
                  </a:lnTo>
                  <a:lnTo>
                    <a:pt x="689" y="13"/>
                  </a:lnTo>
                  <a:lnTo>
                    <a:pt x="693" y="20"/>
                  </a:lnTo>
                  <a:lnTo>
                    <a:pt x="697" y="24"/>
                  </a:lnTo>
                  <a:lnTo>
                    <a:pt x="697" y="24"/>
                  </a:lnTo>
                  <a:lnTo>
                    <a:pt x="693" y="31"/>
                  </a:lnTo>
                  <a:lnTo>
                    <a:pt x="689" y="37"/>
                  </a:lnTo>
                  <a:lnTo>
                    <a:pt x="677" y="44"/>
                  </a:lnTo>
                  <a:lnTo>
                    <a:pt x="665" y="50"/>
                  </a:lnTo>
                  <a:lnTo>
                    <a:pt x="645" y="54"/>
                  </a:lnTo>
                  <a:lnTo>
                    <a:pt x="620" y="59"/>
                  </a:lnTo>
                  <a:lnTo>
                    <a:pt x="592" y="61"/>
                  </a:lnTo>
                  <a:lnTo>
                    <a:pt x="560" y="63"/>
                  </a:lnTo>
                  <a:lnTo>
                    <a:pt x="560" y="63"/>
                  </a:lnTo>
                  <a:lnTo>
                    <a:pt x="504" y="61"/>
                  </a:lnTo>
                  <a:lnTo>
                    <a:pt x="504" y="61"/>
                  </a:lnTo>
                  <a:lnTo>
                    <a:pt x="455" y="56"/>
                  </a:lnTo>
                  <a:lnTo>
                    <a:pt x="411" y="48"/>
                  </a:lnTo>
                  <a:lnTo>
                    <a:pt x="411" y="48"/>
                  </a:lnTo>
                  <a:lnTo>
                    <a:pt x="375" y="37"/>
                  </a:lnTo>
                  <a:lnTo>
                    <a:pt x="375" y="37"/>
                  </a:lnTo>
                  <a:lnTo>
                    <a:pt x="351" y="33"/>
                  </a:lnTo>
                  <a:lnTo>
                    <a:pt x="326" y="28"/>
                  </a:lnTo>
                  <a:lnTo>
                    <a:pt x="298" y="26"/>
                  </a:lnTo>
                  <a:lnTo>
                    <a:pt x="270" y="26"/>
                  </a:lnTo>
                  <a:lnTo>
                    <a:pt x="270" y="26"/>
                  </a:lnTo>
                  <a:lnTo>
                    <a:pt x="234" y="26"/>
                  </a:lnTo>
                  <a:lnTo>
                    <a:pt x="198" y="31"/>
                  </a:lnTo>
                  <a:lnTo>
                    <a:pt x="198" y="31"/>
                  </a:lnTo>
                  <a:lnTo>
                    <a:pt x="169" y="35"/>
                  </a:lnTo>
                  <a:lnTo>
                    <a:pt x="145" y="39"/>
                  </a:lnTo>
                  <a:lnTo>
                    <a:pt x="117" y="46"/>
                  </a:lnTo>
                  <a:lnTo>
                    <a:pt x="93" y="54"/>
                  </a:lnTo>
                  <a:lnTo>
                    <a:pt x="69" y="63"/>
                  </a:lnTo>
                  <a:lnTo>
                    <a:pt x="49" y="74"/>
                  </a:lnTo>
                  <a:lnTo>
                    <a:pt x="29" y="87"/>
                  </a:lnTo>
                  <a:lnTo>
                    <a:pt x="16" y="102"/>
                  </a:lnTo>
                  <a:lnTo>
                    <a:pt x="16" y="102"/>
                  </a:lnTo>
                  <a:lnTo>
                    <a:pt x="4" y="123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4" y="166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37" y="153"/>
                  </a:lnTo>
                  <a:lnTo>
                    <a:pt x="37" y="143"/>
                  </a:lnTo>
                  <a:lnTo>
                    <a:pt x="37" y="143"/>
                  </a:lnTo>
                  <a:lnTo>
                    <a:pt x="41" y="121"/>
                  </a:lnTo>
                  <a:lnTo>
                    <a:pt x="53" y="100"/>
                  </a:lnTo>
                  <a:lnTo>
                    <a:pt x="53" y="100"/>
                  </a:lnTo>
                  <a:lnTo>
                    <a:pt x="53" y="100"/>
                  </a:lnTo>
                  <a:lnTo>
                    <a:pt x="53" y="100"/>
                  </a:lnTo>
                  <a:lnTo>
                    <a:pt x="65" y="89"/>
                  </a:lnTo>
                  <a:lnTo>
                    <a:pt x="81" y="78"/>
                  </a:lnTo>
                  <a:lnTo>
                    <a:pt x="97" y="67"/>
                  </a:lnTo>
                  <a:lnTo>
                    <a:pt x="113" y="59"/>
                  </a:lnTo>
                  <a:lnTo>
                    <a:pt x="133" y="50"/>
                  </a:lnTo>
                  <a:lnTo>
                    <a:pt x="153" y="44"/>
                  </a:lnTo>
                  <a:lnTo>
                    <a:pt x="177" y="39"/>
                  </a:lnTo>
                  <a:lnTo>
                    <a:pt x="198" y="35"/>
                  </a:lnTo>
                  <a:lnTo>
                    <a:pt x="198" y="35"/>
                  </a:lnTo>
                  <a:lnTo>
                    <a:pt x="242" y="33"/>
                  </a:lnTo>
                  <a:lnTo>
                    <a:pt x="242" y="33"/>
                  </a:lnTo>
                  <a:lnTo>
                    <a:pt x="266" y="33"/>
                  </a:lnTo>
                  <a:lnTo>
                    <a:pt x="290" y="35"/>
                  </a:lnTo>
                  <a:lnTo>
                    <a:pt x="314" y="39"/>
                  </a:lnTo>
                  <a:lnTo>
                    <a:pt x="339" y="46"/>
                  </a:lnTo>
                  <a:lnTo>
                    <a:pt x="339" y="46"/>
                  </a:lnTo>
                  <a:lnTo>
                    <a:pt x="371" y="54"/>
                  </a:lnTo>
                  <a:lnTo>
                    <a:pt x="403" y="67"/>
                  </a:lnTo>
                  <a:lnTo>
                    <a:pt x="427" y="80"/>
                  </a:lnTo>
                  <a:lnTo>
                    <a:pt x="451" y="95"/>
                  </a:lnTo>
                  <a:lnTo>
                    <a:pt x="467" y="112"/>
                  </a:lnTo>
                  <a:lnTo>
                    <a:pt x="483" y="130"/>
                  </a:lnTo>
                  <a:lnTo>
                    <a:pt x="492" y="147"/>
                  </a:lnTo>
                  <a:lnTo>
                    <a:pt x="500" y="166"/>
                  </a:lnTo>
                  <a:lnTo>
                    <a:pt x="552" y="166"/>
                  </a:lnTo>
                  <a:lnTo>
                    <a:pt x="552" y="166"/>
                  </a:lnTo>
                  <a:lnTo>
                    <a:pt x="548" y="147"/>
                  </a:lnTo>
                  <a:lnTo>
                    <a:pt x="540" y="130"/>
                  </a:lnTo>
                  <a:lnTo>
                    <a:pt x="540" y="130"/>
                  </a:lnTo>
                  <a:lnTo>
                    <a:pt x="520" y="108"/>
                  </a:lnTo>
                  <a:lnTo>
                    <a:pt x="500" y="91"/>
                  </a:lnTo>
                  <a:lnTo>
                    <a:pt x="475" y="74"/>
                  </a:lnTo>
                  <a:lnTo>
                    <a:pt x="447" y="61"/>
                  </a:lnTo>
                  <a:lnTo>
                    <a:pt x="447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1115" y="5449"/>
              <a:ext cx="608" cy="157"/>
            </a:xfrm>
            <a:custGeom>
              <a:avLst/>
              <a:gdLst>
                <a:gd name="T0" fmla="*/ 286 w 608"/>
                <a:gd name="T1" fmla="*/ 17 h 157"/>
                <a:gd name="T2" fmla="*/ 214 w 608"/>
                <a:gd name="T3" fmla="*/ 36 h 157"/>
                <a:gd name="T4" fmla="*/ 153 w 608"/>
                <a:gd name="T5" fmla="*/ 56 h 157"/>
                <a:gd name="T6" fmla="*/ 65 w 608"/>
                <a:gd name="T7" fmla="*/ 101 h 157"/>
                <a:gd name="T8" fmla="*/ 16 w 608"/>
                <a:gd name="T9" fmla="*/ 138 h 157"/>
                <a:gd name="T10" fmla="*/ 4 w 608"/>
                <a:gd name="T11" fmla="*/ 155 h 157"/>
                <a:gd name="T12" fmla="*/ 24 w 608"/>
                <a:gd name="T13" fmla="*/ 144 h 157"/>
                <a:gd name="T14" fmla="*/ 129 w 608"/>
                <a:gd name="T15" fmla="*/ 97 h 157"/>
                <a:gd name="T16" fmla="*/ 181 w 608"/>
                <a:gd name="T17" fmla="*/ 79 h 157"/>
                <a:gd name="T18" fmla="*/ 214 w 608"/>
                <a:gd name="T19" fmla="*/ 77 h 157"/>
                <a:gd name="T20" fmla="*/ 230 w 608"/>
                <a:gd name="T21" fmla="*/ 79 h 157"/>
                <a:gd name="T22" fmla="*/ 258 w 608"/>
                <a:gd name="T23" fmla="*/ 86 h 157"/>
                <a:gd name="T24" fmla="*/ 266 w 608"/>
                <a:gd name="T25" fmla="*/ 92 h 157"/>
                <a:gd name="T26" fmla="*/ 274 w 608"/>
                <a:gd name="T27" fmla="*/ 101 h 157"/>
                <a:gd name="T28" fmla="*/ 274 w 608"/>
                <a:gd name="T29" fmla="*/ 114 h 157"/>
                <a:gd name="T30" fmla="*/ 278 w 608"/>
                <a:gd name="T31" fmla="*/ 129 h 157"/>
                <a:gd name="T32" fmla="*/ 282 w 608"/>
                <a:gd name="T33" fmla="*/ 131 h 157"/>
                <a:gd name="T34" fmla="*/ 334 w 608"/>
                <a:gd name="T35" fmla="*/ 150 h 157"/>
                <a:gd name="T36" fmla="*/ 371 w 608"/>
                <a:gd name="T37" fmla="*/ 157 h 157"/>
                <a:gd name="T38" fmla="*/ 375 w 608"/>
                <a:gd name="T39" fmla="*/ 157 h 157"/>
                <a:gd name="T40" fmla="*/ 399 w 608"/>
                <a:gd name="T41" fmla="*/ 125 h 157"/>
                <a:gd name="T42" fmla="*/ 403 w 608"/>
                <a:gd name="T43" fmla="*/ 105 h 157"/>
                <a:gd name="T44" fmla="*/ 395 w 608"/>
                <a:gd name="T45" fmla="*/ 86 h 157"/>
                <a:gd name="T46" fmla="*/ 387 w 608"/>
                <a:gd name="T47" fmla="*/ 79 h 157"/>
                <a:gd name="T48" fmla="*/ 359 w 608"/>
                <a:gd name="T49" fmla="*/ 69 h 157"/>
                <a:gd name="T50" fmla="*/ 326 w 608"/>
                <a:gd name="T51" fmla="*/ 60 h 157"/>
                <a:gd name="T52" fmla="*/ 262 w 608"/>
                <a:gd name="T53" fmla="*/ 58 h 157"/>
                <a:gd name="T54" fmla="*/ 230 w 608"/>
                <a:gd name="T55" fmla="*/ 58 h 157"/>
                <a:gd name="T56" fmla="*/ 222 w 608"/>
                <a:gd name="T57" fmla="*/ 58 h 157"/>
                <a:gd name="T58" fmla="*/ 218 w 608"/>
                <a:gd name="T59" fmla="*/ 58 h 157"/>
                <a:gd name="T60" fmla="*/ 230 w 608"/>
                <a:gd name="T61" fmla="*/ 51 h 157"/>
                <a:gd name="T62" fmla="*/ 294 w 608"/>
                <a:gd name="T63" fmla="*/ 38 h 157"/>
                <a:gd name="T64" fmla="*/ 334 w 608"/>
                <a:gd name="T65" fmla="*/ 36 h 157"/>
                <a:gd name="T66" fmla="*/ 355 w 608"/>
                <a:gd name="T67" fmla="*/ 36 h 157"/>
                <a:gd name="T68" fmla="*/ 383 w 608"/>
                <a:gd name="T69" fmla="*/ 45 h 157"/>
                <a:gd name="T70" fmla="*/ 403 w 608"/>
                <a:gd name="T71" fmla="*/ 58 h 157"/>
                <a:gd name="T72" fmla="*/ 407 w 608"/>
                <a:gd name="T73" fmla="*/ 66 h 157"/>
                <a:gd name="T74" fmla="*/ 411 w 608"/>
                <a:gd name="T75" fmla="*/ 62 h 157"/>
                <a:gd name="T76" fmla="*/ 459 w 608"/>
                <a:gd name="T77" fmla="*/ 36 h 157"/>
                <a:gd name="T78" fmla="*/ 487 w 608"/>
                <a:gd name="T79" fmla="*/ 28 h 157"/>
                <a:gd name="T80" fmla="*/ 540 w 608"/>
                <a:gd name="T81" fmla="*/ 21 h 157"/>
                <a:gd name="T82" fmla="*/ 564 w 608"/>
                <a:gd name="T83" fmla="*/ 23 h 157"/>
                <a:gd name="T84" fmla="*/ 604 w 608"/>
                <a:gd name="T85" fmla="*/ 28 h 157"/>
                <a:gd name="T86" fmla="*/ 608 w 608"/>
                <a:gd name="T87" fmla="*/ 23 h 157"/>
                <a:gd name="T88" fmla="*/ 568 w 608"/>
                <a:gd name="T89" fmla="*/ 13 h 157"/>
                <a:gd name="T90" fmla="*/ 520 w 608"/>
                <a:gd name="T91" fmla="*/ 4 h 157"/>
                <a:gd name="T92" fmla="*/ 455 w 608"/>
                <a:gd name="T93" fmla="*/ 0 h 157"/>
                <a:gd name="T94" fmla="*/ 419 w 608"/>
                <a:gd name="T95" fmla="*/ 0 h 157"/>
                <a:gd name="T96" fmla="*/ 334 w 608"/>
                <a:gd name="T97" fmla="*/ 8 h 157"/>
                <a:gd name="T98" fmla="*/ 286 w 608"/>
                <a:gd name="T99" fmla="*/ 1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8" h="157">
                  <a:moveTo>
                    <a:pt x="286" y="17"/>
                  </a:moveTo>
                  <a:lnTo>
                    <a:pt x="286" y="17"/>
                  </a:lnTo>
                  <a:lnTo>
                    <a:pt x="250" y="25"/>
                  </a:lnTo>
                  <a:lnTo>
                    <a:pt x="214" y="36"/>
                  </a:lnTo>
                  <a:lnTo>
                    <a:pt x="181" y="45"/>
                  </a:lnTo>
                  <a:lnTo>
                    <a:pt x="153" y="56"/>
                  </a:lnTo>
                  <a:lnTo>
                    <a:pt x="105" y="79"/>
                  </a:lnTo>
                  <a:lnTo>
                    <a:pt x="65" y="101"/>
                  </a:lnTo>
                  <a:lnTo>
                    <a:pt x="36" y="120"/>
                  </a:lnTo>
                  <a:lnTo>
                    <a:pt x="16" y="138"/>
                  </a:lnTo>
                  <a:lnTo>
                    <a:pt x="0" y="153"/>
                  </a:lnTo>
                  <a:lnTo>
                    <a:pt x="4" y="155"/>
                  </a:lnTo>
                  <a:lnTo>
                    <a:pt x="4" y="155"/>
                  </a:lnTo>
                  <a:lnTo>
                    <a:pt x="24" y="144"/>
                  </a:lnTo>
                  <a:lnTo>
                    <a:pt x="69" y="120"/>
                  </a:lnTo>
                  <a:lnTo>
                    <a:pt x="129" y="97"/>
                  </a:lnTo>
                  <a:lnTo>
                    <a:pt x="157" y="86"/>
                  </a:lnTo>
                  <a:lnTo>
                    <a:pt x="181" y="79"/>
                  </a:lnTo>
                  <a:lnTo>
                    <a:pt x="181" y="79"/>
                  </a:lnTo>
                  <a:lnTo>
                    <a:pt x="214" y="77"/>
                  </a:lnTo>
                  <a:lnTo>
                    <a:pt x="214" y="77"/>
                  </a:lnTo>
                  <a:lnTo>
                    <a:pt x="230" y="79"/>
                  </a:lnTo>
                  <a:lnTo>
                    <a:pt x="246" y="82"/>
                  </a:lnTo>
                  <a:lnTo>
                    <a:pt x="258" y="86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70" y="97"/>
                  </a:lnTo>
                  <a:lnTo>
                    <a:pt x="274" y="101"/>
                  </a:lnTo>
                  <a:lnTo>
                    <a:pt x="274" y="114"/>
                  </a:lnTo>
                  <a:lnTo>
                    <a:pt x="274" y="114"/>
                  </a:lnTo>
                  <a:lnTo>
                    <a:pt x="278" y="125"/>
                  </a:lnTo>
                  <a:lnTo>
                    <a:pt x="278" y="129"/>
                  </a:lnTo>
                  <a:lnTo>
                    <a:pt x="282" y="131"/>
                  </a:lnTo>
                  <a:lnTo>
                    <a:pt x="282" y="131"/>
                  </a:lnTo>
                  <a:lnTo>
                    <a:pt x="310" y="142"/>
                  </a:lnTo>
                  <a:lnTo>
                    <a:pt x="334" y="150"/>
                  </a:lnTo>
                  <a:lnTo>
                    <a:pt x="367" y="157"/>
                  </a:lnTo>
                  <a:lnTo>
                    <a:pt x="371" y="157"/>
                  </a:lnTo>
                  <a:lnTo>
                    <a:pt x="375" y="157"/>
                  </a:lnTo>
                  <a:lnTo>
                    <a:pt x="375" y="157"/>
                  </a:lnTo>
                  <a:lnTo>
                    <a:pt x="387" y="140"/>
                  </a:lnTo>
                  <a:lnTo>
                    <a:pt x="399" y="125"/>
                  </a:lnTo>
                  <a:lnTo>
                    <a:pt x="403" y="105"/>
                  </a:lnTo>
                  <a:lnTo>
                    <a:pt x="403" y="105"/>
                  </a:lnTo>
                  <a:lnTo>
                    <a:pt x="399" y="92"/>
                  </a:lnTo>
                  <a:lnTo>
                    <a:pt x="395" y="86"/>
                  </a:lnTo>
                  <a:lnTo>
                    <a:pt x="387" y="79"/>
                  </a:lnTo>
                  <a:lnTo>
                    <a:pt x="387" y="79"/>
                  </a:lnTo>
                  <a:lnTo>
                    <a:pt x="375" y="73"/>
                  </a:lnTo>
                  <a:lnTo>
                    <a:pt x="359" y="69"/>
                  </a:lnTo>
                  <a:lnTo>
                    <a:pt x="342" y="64"/>
                  </a:lnTo>
                  <a:lnTo>
                    <a:pt x="326" y="60"/>
                  </a:lnTo>
                  <a:lnTo>
                    <a:pt x="294" y="58"/>
                  </a:lnTo>
                  <a:lnTo>
                    <a:pt x="262" y="58"/>
                  </a:lnTo>
                  <a:lnTo>
                    <a:pt x="262" y="58"/>
                  </a:lnTo>
                  <a:lnTo>
                    <a:pt x="230" y="58"/>
                  </a:lnTo>
                  <a:lnTo>
                    <a:pt x="230" y="58"/>
                  </a:lnTo>
                  <a:lnTo>
                    <a:pt x="222" y="58"/>
                  </a:lnTo>
                  <a:lnTo>
                    <a:pt x="222" y="58"/>
                  </a:lnTo>
                  <a:lnTo>
                    <a:pt x="218" y="58"/>
                  </a:lnTo>
                  <a:lnTo>
                    <a:pt x="218" y="58"/>
                  </a:lnTo>
                  <a:lnTo>
                    <a:pt x="230" y="51"/>
                  </a:lnTo>
                  <a:lnTo>
                    <a:pt x="250" y="47"/>
                  </a:lnTo>
                  <a:lnTo>
                    <a:pt x="294" y="38"/>
                  </a:lnTo>
                  <a:lnTo>
                    <a:pt x="294" y="38"/>
                  </a:lnTo>
                  <a:lnTo>
                    <a:pt x="334" y="36"/>
                  </a:lnTo>
                  <a:lnTo>
                    <a:pt x="334" y="36"/>
                  </a:lnTo>
                  <a:lnTo>
                    <a:pt x="355" y="36"/>
                  </a:lnTo>
                  <a:lnTo>
                    <a:pt x="371" y="41"/>
                  </a:lnTo>
                  <a:lnTo>
                    <a:pt x="383" y="45"/>
                  </a:lnTo>
                  <a:lnTo>
                    <a:pt x="391" y="49"/>
                  </a:lnTo>
                  <a:lnTo>
                    <a:pt x="403" y="58"/>
                  </a:lnTo>
                  <a:lnTo>
                    <a:pt x="403" y="60"/>
                  </a:lnTo>
                  <a:lnTo>
                    <a:pt x="407" y="66"/>
                  </a:lnTo>
                  <a:lnTo>
                    <a:pt x="411" y="62"/>
                  </a:lnTo>
                  <a:lnTo>
                    <a:pt x="411" y="62"/>
                  </a:lnTo>
                  <a:lnTo>
                    <a:pt x="435" y="47"/>
                  </a:lnTo>
                  <a:lnTo>
                    <a:pt x="459" y="36"/>
                  </a:lnTo>
                  <a:lnTo>
                    <a:pt x="487" y="28"/>
                  </a:lnTo>
                  <a:lnTo>
                    <a:pt x="487" y="28"/>
                  </a:lnTo>
                  <a:lnTo>
                    <a:pt x="512" y="23"/>
                  </a:lnTo>
                  <a:lnTo>
                    <a:pt x="540" y="21"/>
                  </a:lnTo>
                  <a:lnTo>
                    <a:pt x="540" y="21"/>
                  </a:lnTo>
                  <a:lnTo>
                    <a:pt x="564" y="23"/>
                  </a:lnTo>
                  <a:lnTo>
                    <a:pt x="584" y="25"/>
                  </a:lnTo>
                  <a:lnTo>
                    <a:pt x="604" y="28"/>
                  </a:lnTo>
                  <a:lnTo>
                    <a:pt x="608" y="23"/>
                  </a:lnTo>
                  <a:lnTo>
                    <a:pt x="608" y="23"/>
                  </a:lnTo>
                  <a:lnTo>
                    <a:pt x="596" y="19"/>
                  </a:lnTo>
                  <a:lnTo>
                    <a:pt x="568" y="13"/>
                  </a:lnTo>
                  <a:lnTo>
                    <a:pt x="548" y="8"/>
                  </a:lnTo>
                  <a:lnTo>
                    <a:pt x="520" y="4"/>
                  </a:lnTo>
                  <a:lnTo>
                    <a:pt x="491" y="2"/>
                  </a:lnTo>
                  <a:lnTo>
                    <a:pt x="455" y="0"/>
                  </a:lnTo>
                  <a:lnTo>
                    <a:pt x="455" y="0"/>
                  </a:lnTo>
                  <a:lnTo>
                    <a:pt x="419" y="0"/>
                  </a:lnTo>
                  <a:lnTo>
                    <a:pt x="379" y="4"/>
                  </a:lnTo>
                  <a:lnTo>
                    <a:pt x="334" y="8"/>
                  </a:lnTo>
                  <a:lnTo>
                    <a:pt x="286" y="17"/>
                  </a:lnTo>
                  <a:lnTo>
                    <a:pt x="286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1139" y="5209"/>
              <a:ext cx="367" cy="298"/>
            </a:xfrm>
            <a:custGeom>
              <a:avLst/>
              <a:gdLst>
                <a:gd name="T0" fmla="*/ 302 w 367"/>
                <a:gd name="T1" fmla="*/ 168 h 298"/>
                <a:gd name="T2" fmla="*/ 355 w 367"/>
                <a:gd name="T3" fmla="*/ 104 h 298"/>
                <a:gd name="T4" fmla="*/ 367 w 367"/>
                <a:gd name="T5" fmla="*/ 54 h 298"/>
                <a:gd name="T6" fmla="*/ 363 w 367"/>
                <a:gd name="T7" fmla="*/ 31 h 298"/>
                <a:gd name="T8" fmla="*/ 347 w 367"/>
                <a:gd name="T9" fmla="*/ 3 h 298"/>
                <a:gd name="T10" fmla="*/ 339 w 367"/>
                <a:gd name="T11" fmla="*/ 0 h 298"/>
                <a:gd name="T12" fmla="*/ 339 w 367"/>
                <a:gd name="T13" fmla="*/ 15 h 298"/>
                <a:gd name="T14" fmla="*/ 339 w 367"/>
                <a:gd name="T15" fmla="*/ 26 h 298"/>
                <a:gd name="T16" fmla="*/ 326 w 367"/>
                <a:gd name="T17" fmla="*/ 50 h 298"/>
                <a:gd name="T18" fmla="*/ 318 w 367"/>
                <a:gd name="T19" fmla="*/ 63 h 298"/>
                <a:gd name="T20" fmla="*/ 270 w 367"/>
                <a:gd name="T21" fmla="*/ 87 h 298"/>
                <a:gd name="T22" fmla="*/ 234 w 367"/>
                <a:gd name="T23" fmla="*/ 100 h 298"/>
                <a:gd name="T24" fmla="*/ 242 w 367"/>
                <a:gd name="T25" fmla="*/ 100 h 298"/>
                <a:gd name="T26" fmla="*/ 258 w 367"/>
                <a:gd name="T27" fmla="*/ 108 h 298"/>
                <a:gd name="T28" fmla="*/ 274 w 367"/>
                <a:gd name="T29" fmla="*/ 123 h 298"/>
                <a:gd name="T30" fmla="*/ 278 w 367"/>
                <a:gd name="T31" fmla="*/ 132 h 298"/>
                <a:gd name="T32" fmla="*/ 262 w 367"/>
                <a:gd name="T33" fmla="*/ 162 h 298"/>
                <a:gd name="T34" fmla="*/ 238 w 367"/>
                <a:gd name="T35" fmla="*/ 186 h 298"/>
                <a:gd name="T36" fmla="*/ 222 w 367"/>
                <a:gd name="T37" fmla="*/ 197 h 298"/>
                <a:gd name="T38" fmla="*/ 218 w 367"/>
                <a:gd name="T39" fmla="*/ 199 h 298"/>
                <a:gd name="T40" fmla="*/ 218 w 367"/>
                <a:gd name="T41" fmla="*/ 199 h 298"/>
                <a:gd name="T42" fmla="*/ 218 w 367"/>
                <a:gd name="T43" fmla="*/ 199 h 298"/>
                <a:gd name="T44" fmla="*/ 218 w 367"/>
                <a:gd name="T45" fmla="*/ 199 h 298"/>
                <a:gd name="T46" fmla="*/ 226 w 367"/>
                <a:gd name="T47" fmla="*/ 177 h 298"/>
                <a:gd name="T48" fmla="*/ 230 w 367"/>
                <a:gd name="T49" fmla="*/ 149 h 298"/>
                <a:gd name="T50" fmla="*/ 230 w 367"/>
                <a:gd name="T51" fmla="*/ 138 h 298"/>
                <a:gd name="T52" fmla="*/ 214 w 367"/>
                <a:gd name="T53" fmla="*/ 117 h 298"/>
                <a:gd name="T54" fmla="*/ 202 w 367"/>
                <a:gd name="T55" fmla="*/ 106 h 298"/>
                <a:gd name="T56" fmla="*/ 174 w 367"/>
                <a:gd name="T57" fmla="*/ 95 h 298"/>
                <a:gd name="T58" fmla="*/ 137 w 367"/>
                <a:gd name="T59" fmla="*/ 93 h 298"/>
                <a:gd name="T60" fmla="*/ 109 w 367"/>
                <a:gd name="T61" fmla="*/ 93 h 298"/>
                <a:gd name="T62" fmla="*/ 61 w 367"/>
                <a:gd name="T63" fmla="*/ 100 h 298"/>
                <a:gd name="T64" fmla="*/ 57 w 367"/>
                <a:gd name="T65" fmla="*/ 104 h 298"/>
                <a:gd name="T66" fmla="*/ 65 w 367"/>
                <a:gd name="T67" fmla="*/ 121 h 298"/>
                <a:gd name="T68" fmla="*/ 89 w 367"/>
                <a:gd name="T69" fmla="*/ 153 h 298"/>
                <a:gd name="T70" fmla="*/ 97 w 367"/>
                <a:gd name="T71" fmla="*/ 156 h 298"/>
                <a:gd name="T72" fmla="*/ 125 w 367"/>
                <a:gd name="T73" fmla="*/ 160 h 298"/>
                <a:gd name="T74" fmla="*/ 153 w 367"/>
                <a:gd name="T75" fmla="*/ 164 h 298"/>
                <a:gd name="T76" fmla="*/ 161 w 367"/>
                <a:gd name="T77" fmla="*/ 166 h 298"/>
                <a:gd name="T78" fmla="*/ 178 w 367"/>
                <a:gd name="T79" fmla="*/ 184 h 298"/>
                <a:gd name="T80" fmla="*/ 178 w 367"/>
                <a:gd name="T81" fmla="*/ 190 h 298"/>
                <a:gd name="T82" fmla="*/ 165 w 367"/>
                <a:gd name="T83" fmla="*/ 214 h 298"/>
                <a:gd name="T84" fmla="*/ 153 w 367"/>
                <a:gd name="T85" fmla="*/ 227 h 298"/>
                <a:gd name="T86" fmla="*/ 73 w 367"/>
                <a:gd name="T87" fmla="*/ 265 h 298"/>
                <a:gd name="T88" fmla="*/ 0 w 367"/>
                <a:gd name="T89" fmla="*/ 293 h 298"/>
                <a:gd name="T90" fmla="*/ 4 w 367"/>
                <a:gd name="T91" fmla="*/ 298 h 298"/>
                <a:gd name="T92" fmla="*/ 69 w 367"/>
                <a:gd name="T93" fmla="*/ 285 h 298"/>
                <a:gd name="T94" fmla="*/ 157 w 367"/>
                <a:gd name="T95" fmla="*/ 255 h 298"/>
                <a:gd name="T96" fmla="*/ 230 w 367"/>
                <a:gd name="T97" fmla="*/ 220 h 298"/>
                <a:gd name="T98" fmla="*/ 278 w 367"/>
                <a:gd name="T99" fmla="*/ 188 h 298"/>
                <a:gd name="T100" fmla="*/ 302 w 367"/>
                <a:gd name="T101" fmla="*/ 16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67" h="298">
                  <a:moveTo>
                    <a:pt x="302" y="168"/>
                  </a:moveTo>
                  <a:lnTo>
                    <a:pt x="302" y="168"/>
                  </a:lnTo>
                  <a:lnTo>
                    <a:pt x="335" y="136"/>
                  </a:lnTo>
                  <a:lnTo>
                    <a:pt x="355" y="104"/>
                  </a:lnTo>
                  <a:lnTo>
                    <a:pt x="363" y="78"/>
                  </a:lnTo>
                  <a:lnTo>
                    <a:pt x="367" y="54"/>
                  </a:lnTo>
                  <a:lnTo>
                    <a:pt x="367" y="54"/>
                  </a:lnTo>
                  <a:lnTo>
                    <a:pt x="363" y="31"/>
                  </a:lnTo>
                  <a:lnTo>
                    <a:pt x="355" y="13"/>
                  </a:lnTo>
                  <a:lnTo>
                    <a:pt x="347" y="3"/>
                  </a:lnTo>
                  <a:lnTo>
                    <a:pt x="347" y="0"/>
                  </a:lnTo>
                  <a:lnTo>
                    <a:pt x="339" y="0"/>
                  </a:lnTo>
                  <a:lnTo>
                    <a:pt x="339" y="0"/>
                  </a:lnTo>
                  <a:lnTo>
                    <a:pt x="339" y="15"/>
                  </a:lnTo>
                  <a:lnTo>
                    <a:pt x="339" y="15"/>
                  </a:lnTo>
                  <a:lnTo>
                    <a:pt x="339" y="26"/>
                  </a:lnTo>
                  <a:lnTo>
                    <a:pt x="335" y="39"/>
                  </a:lnTo>
                  <a:lnTo>
                    <a:pt x="326" y="50"/>
                  </a:lnTo>
                  <a:lnTo>
                    <a:pt x="318" y="63"/>
                  </a:lnTo>
                  <a:lnTo>
                    <a:pt x="318" y="63"/>
                  </a:lnTo>
                  <a:lnTo>
                    <a:pt x="294" y="76"/>
                  </a:lnTo>
                  <a:lnTo>
                    <a:pt x="270" y="87"/>
                  </a:lnTo>
                  <a:lnTo>
                    <a:pt x="242" y="97"/>
                  </a:lnTo>
                  <a:lnTo>
                    <a:pt x="234" y="100"/>
                  </a:lnTo>
                  <a:lnTo>
                    <a:pt x="242" y="100"/>
                  </a:lnTo>
                  <a:lnTo>
                    <a:pt x="242" y="100"/>
                  </a:lnTo>
                  <a:lnTo>
                    <a:pt x="246" y="102"/>
                  </a:lnTo>
                  <a:lnTo>
                    <a:pt x="258" y="108"/>
                  </a:lnTo>
                  <a:lnTo>
                    <a:pt x="270" y="117"/>
                  </a:lnTo>
                  <a:lnTo>
                    <a:pt x="274" y="123"/>
                  </a:lnTo>
                  <a:lnTo>
                    <a:pt x="278" y="132"/>
                  </a:lnTo>
                  <a:lnTo>
                    <a:pt x="278" y="132"/>
                  </a:lnTo>
                  <a:lnTo>
                    <a:pt x="274" y="145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38" y="186"/>
                  </a:lnTo>
                  <a:lnTo>
                    <a:pt x="238" y="186"/>
                  </a:lnTo>
                  <a:lnTo>
                    <a:pt x="222" y="197"/>
                  </a:lnTo>
                  <a:lnTo>
                    <a:pt x="222" y="197"/>
                  </a:lnTo>
                  <a:lnTo>
                    <a:pt x="218" y="199"/>
                  </a:lnTo>
                  <a:lnTo>
                    <a:pt x="218" y="199"/>
                  </a:lnTo>
                  <a:lnTo>
                    <a:pt x="218" y="199"/>
                  </a:lnTo>
                  <a:lnTo>
                    <a:pt x="218" y="199"/>
                  </a:lnTo>
                  <a:lnTo>
                    <a:pt x="218" y="199"/>
                  </a:lnTo>
                  <a:lnTo>
                    <a:pt x="218" y="199"/>
                  </a:lnTo>
                  <a:lnTo>
                    <a:pt x="218" y="199"/>
                  </a:lnTo>
                  <a:lnTo>
                    <a:pt x="218" y="199"/>
                  </a:lnTo>
                  <a:lnTo>
                    <a:pt x="226" y="177"/>
                  </a:lnTo>
                  <a:lnTo>
                    <a:pt x="226" y="164"/>
                  </a:lnTo>
                  <a:lnTo>
                    <a:pt x="230" y="149"/>
                  </a:lnTo>
                  <a:lnTo>
                    <a:pt x="230" y="149"/>
                  </a:lnTo>
                  <a:lnTo>
                    <a:pt x="230" y="138"/>
                  </a:lnTo>
                  <a:lnTo>
                    <a:pt x="222" y="128"/>
                  </a:lnTo>
                  <a:lnTo>
                    <a:pt x="214" y="117"/>
                  </a:lnTo>
                  <a:lnTo>
                    <a:pt x="202" y="106"/>
                  </a:lnTo>
                  <a:lnTo>
                    <a:pt x="202" y="106"/>
                  </a:lnTo>
                  <a:lnTo>
                    <a:pt x="190" y="100"/>
                  </a:lnTo>
                  <a:lnTo>
                    <a:pt x="174" y="95"/>
                  </a:lnTo>
                  <a:lnTo>
                    <a:pt x="153" y="93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09" y="93"/>
                  </a:lnTo>
                  <a:lnTo>
                    <a:pt x="85" y="97"/>
                  </a:lnTo>
                  <a:lnTo>
                    <a:pt x="61" y="100"/>
                  </a:lnTo>
                  <a:lnTo>
                    <a:pt x="57" y="102"/>
                  </a:lnTo>
                  <a:lnTo>
                    <a:pt x="57" y="104"/>
                  </a:lnTo>
                  <a:lnTo>
                    <a:pt x="57" y="104"/>
                  </a:lnTo>
                  <a:lnTo>
                    <a:pt x="65" y="121"/>
                  </a:lnTo>
                  <a:lnTo>
                    <a:pt x="73" y="136"/>
                  </a:lnTo>
                  <a:lnTo>
                    <a:pt x="89" y="153"/>
                  </a:lnTo>
                  <a:lnTo>
                    <a:pt x="89" y="153"/>
                  </a:lnTo>
                  <a:lnTo>
                    <a:pt x="97" y="156"/>
                  </a:lnTo>
                  <a:lnTo>
                    <a:pt x="105" y="158"/>
                  </a:lnTo>
                  <a:lnTo>
                    <a:pt x="125" y="160"/>
                  </a:lnTo>
                  <a:lnTo>
                    <a:pt x="145" y="162"/>
                  </a:lnTo>
                  <a:lnTo>
                    <a:pt x="153" y="164"/>
                  </a:lnTo>
                  <a:lnTo>
                    <a:pt x="161" y="166"/>
                  </a:lnTo>
                  <a:lnTo>
                    <a:pt x="161" y="166"/>
                  </a:lnTo>
                  <a:lnTo>
                    <a:pt x="174" y="177"/>
                  </a:lnTo>
                  <a:lnTo>
                    <a:pt x="178" y="184"/>
                  </a:lnTo>
                  <a:lnTo>
                    <a:pt x="178" y="190"/>
                  </a:lnTo>
                  <a:lnTo>
                    <a:pt x="178" y="190"/>
                  </a:lnTo>
                  <a:lnTo>
                    <a:pt x="178" y="201"/>
                  </a:lnTo>
                  <a:lnTo>
                    <a:pt x="165" y="214"/>
                  </a:lnTo>
                  <a:lnTo>
                    <a:pt x="165" y="214"/>
                  </a:lnTo>
                  <a:lnTo>
                    <a:pt x="153" y="227"/>
                  </a:lnTo>
                  <a:lnTo>
                    <a:pt x="129" y="240"/>
                  </a:lnTo>
                  <a:lnTo>
                    <a:pt x="73" y="265"/>
                  </a:lnTo>
                  <a:lnTo>
                    <a:pt x="25" y="287"/>
                  </a:lnTo>
                  <a:lnTo>
                    <a:pt x="0" y="293"/>
                  </a:lnTo>
                  <a:lnTo>
                    <a:pt x="4" y="298"/>
                  </a:lnTo>
                  <a:lnTo>
                    <a:pt x="4" y="298"/>
                  </a:lnTo>
                  <a:lnTo>
                    <a:pt x="37" y="293"/>
                  </a:lnTo>
                  <a:lnTo>
                    <a:pt x="69" y="285"/>
                  </a:lnTo>
                  <a:lnTo>
                    <a:pt x="109" y="272"/>
                  </a:lnTo>
                  <a:lnTo>
                    <a:pt x="157" y="255"/>
                  </a:lnTo>
                  <a:lnTo>
                    <a:pt x="206" y="233"/>
                  </a:lnTo>
                  <a:lnTo>
                    <a:pt x="230" y="220"/>
                  </a:lnTo>
                  <a:lnTo>
                    <a:pt x="254" y="205"/>
                  </a:lnTo>
                  <a:lnTo>
                    <a:pt x="278" y="188"/>
                  </a:lnTo>
                  <a:lnTo>
                    <a:pt x="302" y="168"/>
                  </a:lnTo>
                  <a:lnTo>
                    <a:pt x="302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254" y="5121"/>
              <a:ext cx="1147" cy="422"/>
            </a:xfrm>
            <a:custGeom>
              <a:avLst/>
              <a:gdLst>
                <a:gd name="T0" fmla="*/ 1135 w 1147"/>
                <a:gd name="T1" fmla="*/ 147 h 422"/>
                <a:gd name="T2" fmla="*/ 1111 w 1147"/>
                <a:gd name="T3" fmla="*/ 164 h 422"/>
                <a:gd name="T4" fmla="*/ 1099 w 1147"/>
                <a:gd name="T5" fmla="*/ 155 h 422"/>
                <a:gd name="T6" fmla="*/ 1075 w 1147"/>
                <a:gd name="T7" fmla="*/ 155 h 422"/>
                <a:gd name="T8" fmla="*/ 1091 w 1147"/>
                <a:gd name="T9" fmla="*/ 177 h 422"/>
                <a:gd name="T10" fmla="*/ 1135 w 1147"/>
                <a:gd name="T11" fmla="*/ 164 h 422"/>
                <a:gd name="T12" fmla="*/ 1147 w 1147"/>
                <a:gd name="T13" fmla="*/ 138 h 422"/>
                <a:gd name="T14" fmla="*/ 1063 w 1147"/>
                <a:gd name="T15" fmla="*/ 119 h 422"/>
                <a:gd name="T16" fmla="*/ 930 w 1147"/>
                <a:gd name="T17" fmla="*/ 175 h 422"/>
                <a:gd name="T18" fmla="*/ 865 w 1147"/>
                <a:gd name="T19" fmla="*/ 192 h 422"/>
                <a:gd name="T20" fmla="*/ 761 w 1147"/>
                <a:gd name="T21" fmla="*/ 140 h 422"/>
                <a:gd name="T22" fmla="*/ 668 w 1147"/>
                <a:gd name="T23" fmla="*/ 138 h 422"/>
                <a:gd name="T24" fmla="*/ 591 w 1147"/>
                <a:gd name="T25" fmla="*/ 188 h 422"/>
                <a:gd name="T26" fmla="*/ 430 w 1147"/>
                <a:gd name="T27" fmla="*/ 95 h 422"/>
                <a:gd name="T28" fmla="*/ 213 w 1147"/>
                <a:gd name="T29" fmla="*/ 84 h 422"/>
                <a:gd name="T30" fmla="*/ 56 w 1147"/>
                <a:gd name="T31" fmla="*/ 52 h 422"/>
                <a:gd name="T32" fmla="*/ 40 w 1147"/>
                <a:gd name="T33" fmla="*/ 6 h 422"/>
                <a:gd name="T34" fmla="*/ 72 w 1147"/>
                <a:gd name="T35" fmla="*/ 15 h 422"/>
                <a:gd name="T36" fmla="*/ 64 w 1147"/>
                <a:gd name="T37" fmla="*/ 28 h 422"/>
                <a:gd name="T38" fmla="*/ 80 w 1147"/>
                <a:gd name="T39" fmla="*/ 28 h 422"/>
                <a:gd name="T40" fmla="*/ 96 w 1147"/>
                <a:gd name="T41" fmla="*/ 15 h 422"/>
                <a:gd name="T42" fmla="*/ 44 w 1147"/>
                <a:gd name="T43" fmla="*/ 0 h 422"/>
                <a:gd name="T44" fmla="*/ 8 w 1147"/>
                <a:gd name="T45" fmla="*/ 13 h 422"/>
                <a:gd name="T46" fmla="*/ 56 w 1147"/>
                <a:gd name="T47" fmla="*/ 65 h 422"/>
                <a:gd name="T48" fmla="*/ 181 w 1147"/>
                <a:gd name="T49" fmla="*/ 88 h 422"/>
                <a:gd name="T50" fmla="*/ 8 w 1147"/>
                <a:gd name="T51" fmla="*/ 142 h 422"/>
                <a:gd name="T52" fmla="*/ 4 w 1147"/>
                <a:gd name="T53" fmla="*/ 151 h 422"/>
                <a:gd name="T54" fmla="*/ 100 w 1147"/>
                <a:gd name="T55" fmla="*/ 119 h 422"/>
                <a:gd name="T56" fmla="*/ 281 w 1147"/>
                <a:gd name="T57" fmla="*/ 103 h 422"/>
                <a:gd name="T58" fmla="*/ 511 w 1147"/>
                <a:gd name="T59" fmla="*/ 170 h 422"/>
                <a:gd name="T60" fmla="*/ 571 w 1147"/>
                <a:gd name="T61" fmla="*/ 289 h 422"/>
                <a:gd name="T62" fmla="*/ 491 w 1147"/>
                <a:gd name="T63" fmla="*/ 373 h 422"/>
                <a:gd name="T64" fmla="*/ 302 w 1147"/>
                <a:gd name="T65" fmla="*/ 397 h 422"/>
                <a:gd name="T66" fmla="*/ 177 w 1147"/>
                <a:gd name="T67" fmla="*/ 356 h 422"/>
                <a:gd name="T68" fmla="*/ 137 w 1147"/>
                <a:gd name="T69" fmla="*/ 293 h 422"/>
                <a:gd name="T70" fmla="*/ 221 w 1147"/>
                <a:gd name="T71" fmla="*/ 272 h 422"/>
                <a:gd name="T72" fmla="*/ 281 w 1147"/>
                <a:gd name="T73" fmla="*/ 263 h 422"/>
                <a:gd name="T74" fmla="*/ 290 w 1147"/>
                <a:gd name="T75" fmla="*/ 233 h 422"/>
                <a:gd name="T76" fmla="*/ 193 w 1147"/>
                <a:gd name="T77" fmla="*/ 226 h 422"/>
                <a:gd name="T78" fmla="*/ 108 w 1147"/>
                <a:gd name="T79" fmla="*/ 302 h 422"/>
                <a:gd name="T80" fmla="*/ 153 w 1147"/>
                <a:gd name="T81" fmla="*/ 384 h 422"/>
                <a:gd name="T82" fmla="*/ 306 w 1147"/>
                <a:gd name="T83" fmla="*/ 422 h 422"/>
                <a:gd name="T84" fmla="*/ 539 w 1147"/>
                <a:gd name="T85" fmla="*/ 349 h 422"/>
                <a:gd name="T86" fmla="*/ 604 w 1147"/>
                <a:gd name="T87" fmla="*/ 239 h 422"/>
                <a:gd name="T88" fmla="*/ 672 w 1147"/>
                <a:gd name="T89" fmla="*/ 250 h 422"/>
                <a:gd name="T90" fmla="*/ 765 w 1147"/>
                <a:gd name="T91" fmla="*/ 237 h 422"/>
                <a:gd name="T92" fmla="*/ 765 w 1147"/>
                <a:gd name="T93" fmla="*/ 200 h 422"/>
                <a:gd name="T94" fmla="*/ 753 w 1147"/>
                <a:gd name="T95" fmla="*/ 222 h 422"/>
                <a:gd name="T96" fmla="*/ 680 w 1147"/>
                <a:gd name="T97" fmla="*/ 246 h 422"/>
                <a:gd name="T98" fmla="*/ 628 w 1147"/>
                <a:gd name="T99" fmla="*/ 224 h 422"/>
                <a:gd name="T100" fmla="*/ 616 w 1147"/>
                <a:gd name="T101" fmla="*/ 196 h 422"/>
                <a:gd name="T102" fmla="*/ 668 w 1147"/>
                <a:gd name="T103" fmla="*/ 151 h 422"/>
                <a:gd name="T104" fmla="*/ 761 w 1147"/>
                <a:gd name="T105" fmla="*/ 144 h 422"/>
                <a:gd name="T106" fmla="*/ 841 w 1147"/>
                <a:gd name="T107" fmla="*/ 194 h 422"/>
                <a:gd name="T108" fmla="*/ 829 w 1147"/>
                <a:gd name="T109" fmla="*/ 256 h 422"/>
                <a:gd name="T110" fmla="*/ 668 w 1147"/>
                <a:gd name="T111" fmla="*/ 308 h 422"/>
                <a:gd name="T112" fmla="*/ 692 w 1147"/>
                <a:gd name="T113" fmla="*/ 313 h 422"/>
                <a:gd name="T114" fmla="*/ 841 w 1147"/>
                <a:gd name="T115" fmla="*/ 278 h 422"/>
                <a:gd name="T116" fmla="*/ 958 w 1147"/>
                <a:gd name="T117" fmla="*/ 172 h 422"/>
                <a:gd name="T118" fmla="*/ 1091 w 1147"/>
                <a:gd name="T119" fmla="*/ 129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7" h="422">
                  <a:moveTo>
                    <a:pt x="1091" y="129"/>
                  </a:moveTo>
                  <a:lnTo>
                    <a:pt x="1091" y="129"/>
                  </a:lnTo>
                  <a:lnTo>
                    <a:pt x="1107" y="129"/>
                  </a:lnTo>
                  <a:lnTo>
                    <a:pt x="1123" y="134"/>
                  </a:lnTo>
                  <a:lnTo>
                    <a:pt x="1131" y="140"/>
                  </a:lnTo>
                  <a:lnTo>
                    <a:pt x="1135" y="147"/>
                  </a:lnTo>
                  <a:lnTo>
                    <a:pt x="1135" y="147"/>
                  </a:lnTo>
                  <a:lnTo>
                    <a:pt x="1135" y="149"/>
                  </a:lnTo>
                  <a:lnTo>
                    <a:pt x="1135" y="149"/>
                  </a:lnTo>
                  <a:lnTo>
                    <a:pt x="1135" y="151"/>
                  </a:lnTo>
                  <a:lnTo>
                    <a:pt x="1135" y="151"/>
                  </a:lnTo>
                  <a:lnTo>
                    <a:pt x="1127" y="157"/>
                  </a:lnTo>
                  <a:lnTo>
                    <a:pt x="1119" y="162"/>
                  </a:lnTo>
                  <a:lnTo>
                    <a:pt x="1111" y="164"/>
                  </a:lnTo>
                  <a:lnTo>
                    <a:pt x="1103" y="164"/>
                  </a:lnTo>
                  <a:lnTo>
                    <a:pt x="1103" y="164"/>
                  </a:lnTo>
                  <a:lnTo>
                    <a:pt x="1103" y="164"/>
                  </a:lnTo>
                  <a:lnTo>
                    <a:pt x="1103" y="164"/>
                  </a:lnTo>
                  <a:lnTo>
                    <a:pt x="1099" y="162"/>
                  </a:lnTo>
                  <a:lnTo>
                    <a:pt x="1099" y="162"/>
                  </a:lnTo>
                  <a:lnTo>
                    <a:pt x="1099" y="155"/>
                  </a:lnTo>
                  <a:lnTo>
                    <a:pt x="1095" y="151"/>
                  </a:lnTo>
                  <a:lnTo>
                    <a:pt x="1087" y="151"/>
                  </a:lnTo>
                  <a:lnTo>
                    <a:pt x="1087" y="151"/>
                  </a:lnTo>
                  <a:lnTo>
                    <a:pt x="1083" y="151"/>
                  </a:lnTo>
                  <a:lnTo>
                    <a:pt x="1083" y="151"/>
                  </a:lnTo>
                  <a:lnTo>
                    <a:pt x="1083" y="151"/>
                  </a:lnTo>
                  <a:lnTo>
                    <a:pt x="1075" y="155"/>
                  </a:lnTo>
                  <a:lnTo>
                    <a:pt x="1071" y="159"/>
                  </a:lnTo>
                  <a:lnTo>
                    <a:pt x="1071" y="159"/>
                  </a:lnTo>
                  <a:lnTo>
                    <a:pt x="1075" y="168"/>
                  </a:lnTo>
                  <a:lnTo>
                    <a:pt x="1075" y="168"/>
                  </a:lnTo>
                  <a:lnTo>
                    <a:pt x="1083" y="175"/>
                  </a:lnTo>
                  <a:lnTo>
                    <a:pt x="1083" y="175"/>
                  </a:lnTo>
                  <a:lnTo>
                    <a:pt x="1091" y="177"/>
                  </a:lnTo>
                  <a:lnTo>
                    <a:pt x="1099" y="177"/>
                  </a:lnTo>
                  <a:lnTo>
                    <a:pt x="1099" y="177"/>
                  </a:lnTo>
                  <a:lnTo>
                    <a:pt x="1099" y="177"/>
                  </a:lnTo>
                  <a:lnTo>
                    <a:pt x="1099" y="177"/>
                  </a:lnTo>
                  <a:lnTo>
                    <a:pt x="1111" y="175"/>
                  </a:lnTo>
                  <a:lnTo>
                    <a:pt x="1127" y="170"/>
                  </a:lnTo>
                  <a:lnTo>
                    <a:pt x="1135" y="164"/>
                  </a:lnTo>
                  <a:lnTo>
                    <a:pt x="1143" y="153"/>
                  </a:lnTo>
                  <a:lnTo>
                    <a:pt x="1143" y="153"/>
                  </a:lnTo>
                  <a:lnTo>
                    <a:pt x="1147" y="147"/>
                  </a:lnTo>
                  <a:lnTo>
                    <a:pt x="1147" y="140"/>
                  </a:lnTo>
                  <a:lnTo>
                    <a:pt x="1147" y="140"/>
                  </a:lnTo>
                  <a:lnTo>
                    <a:pt x="1147" y="138"/>
                  </a:lnTo>
                  <a:lnTo>
                    <a:pt x="1147" y="138"/>
                  </a:lnTo>
                  <a:lnTo>
                    <a:pt x="1143" y="129"/>
                  </a:lnTo>
                  <a:lnTo>
                    <a:pt x="1131" y="123"/>
                  </a:lnTo>
                  <a:lnTo>
                    <a:pt x="1115" y="116"/>
                  </a:lnTo>
                  <a:lnTo>
                    <a:pt x="1095" y="116"/>
                  </a:lnTo>
                  <a:lnTo>
                    <a:pt x="1095" y="116"/>
                  </a:lnTo>
                  <a:lnTo>
                    <a:pt x="1079" y="116"/>
                  </a:lnTo>
                  <a:lnTo>
                    <a:pt x="1063" y="119"/>
                  </a:lnTo>
                  <a:lnTo>
                    <a:pt x="1042" y="123"/>
                  </a:lnTo>
                  <a:lnTo>
                    <a:pt x="1022" y="129"/>
                  </a:lnTo>
                  <a:lnTo>
                    <a:pt x="1002" y="138"/>
                  </a:lnTo>
                  <a:lnTo>
                    <a:pt x="978" y="147"/>
                  </a:lnTo>
                  <a:lnTo>
                    <a:pt x="954" y="159"/>
                  </a:lnTo>
                  <a:lnTo>
                    <a:pt x="930" y="175"/>
                  </a:lnTo>
                  <a:lnTo>
                    <a:pt x="930" y="175"/>
                  </a:lnTo>
                  <a:lnTo>
                    <a:pt x="901" y="198"/>
                  </a:lnTo>
                  <a:lnTo>
                    <a:pt x="873" y="222"/>
                  </a:lnTo>
                  <a:lnTo>
                    <a:pt x="873" y="222"/>
                  </a:lnTo>
                  <a:lnTo>
                    <a:pt x="877" y="218"/>
                  </a:lnTo>
                  <a:lnTo>
                    <a:pt x="877" y="218"/>
                  </a:lnTo>
                  <a:lnTo>
                    <a:pt x="873" y="205"/>
                  </a:lnTo>
                  <a:lnTo>
                    <a:pt x="865" y="192"/>
                  </a:lnTo>
                  <a:lnTo>
                    <a:pt x="857" y="179"/>
                  </a:lnTo>
                  <a:lnTo>
                    <a:pt x="845" y="168"/>
                  </a:lnTo>
                  <a:lnTo>
                    <a:pt x="829" y="157"/>
                  </a:lnTo>
                  <a:lnTo>
                    <a:pt x="809" y="151"/>
                  </a:lnTo>
                  <a:lnTo>
                    <a:pt x="785" y="144"/>
                  </a:lnTo>
                  <a:lnTo>
                    <a:pt x="761" y="140"/>
                  </a:lnTo>
                  <a:lnTo>
                    <a:pt x="761" y="140"/>
                  </a:lnTo>
                  <a:lnTo>
                    <a:pt x="744" y="136"/>
                  </a:lnTo>
                  <a:lnTo>
                    <a:pt x="720" y="134"/>
                  </a:lnTo>
                  <a:lnTo>
                    <a:pt x="720" y="134"/>
                  </a:lnTo>
                  <a:lnTo>
                    <a:pt x="708" y="134"/>
                  </a:lnTo>
                  <a:lnTo>
                    <a:pt x="708" y="134"/>
                  </a:lnTo>
                  <a:lnTo>
                    <a:pt x="688" y="136"/>
                  </a:lnTo>
                  <a:lnTo>
                    <a:pt x="668" y="138"/>
                  </a:lnTo>
                  <a:lnTo>
                    <a:pt x="648" y="142"/>
                  </a:lnTo>
                  <a:lnTo>
                    <a:pt x="632" y="149"/>
                  </a:lnTo>
                  <a:lnTo>
                    <a:pt x="616" y="157"/>
                  </a:lnTo>
                  <a:lnTo>
                    <a:pt x="604" y="166"/>
                  </a:lnTo>
                  <a:lnTo>
                    <a:pt x="596" y="177"/>
                  </a:lnTo>
                  <a:lnTo>
                    <a:pt x="591" y="188"/>
                  </a:lnTo>
                  <a:lnTo>
                    <a:pt x="591" y="188"/>
                  </a:lnTo>
                  <a:lnTo>
                    <a:pt x="571" y="164"/>
                  </a:lnTo>
                  <a:lnTo>
                    <a:pt x="543" y="142"/>
                  </a:lnTo>
                  <a:lnTo>
                    <a:pt x="543" y="142"/>
                  </a:lnTo>
                  <a:lnTo>
                    <a:pt x="519" y="127"/>
                  </a:lnTo>
                  <a:lnTo>
                    <a:pt x="491" y="114"/>
                  </a:lnTo>
                  <a:lnTo>
                    <a:pt x="463" y="103"/>
                  </a:lnTo>
                  <a:lnTo>
                    <a:pt x="430" y="95"/>
                  </a:lnTo>
                  <a:lnTo>
                    <a:pt x="398" y="88"/>
                  </a:lnTo>
                  <a:lnTo>
                    <a:pt x="362" y="84"/>
                  </a:lnTo>
                  <a:lnTo>
                    <a:pt x="326" y="82"/>
                  </a:lnTo>
                  <a:lnTo>
                    <a:pt x="294" y="80"/>
                  </a:lnTo>
                  <a:lnTo>
                    <a:pt x="294" y="80"/>
                  </a:lnTo>
                  <a:lnTo>
                    <a:pt x="253" y="82"/>
                  </a:lnTo>
                  <a:lnTo>
                    <a:pt x="213" y="84"/>
                  </a:lnTo>
                  <a:lnTo>
                    <a:pt x="213" y="84"/>
                  </a:lnTo>
                  <a:lnTo>
                    <a:pt x="161" y="80"/>
                  </a:lnTo>
                  <a:lnTo>
                    <a:pt x="161" y="80"/>
                  </a:lnTo>
                  <a:lnTo>
                    <a:pt x="128" y="73"/>
                  </a:lnTo>
                  <a:lnTo>
                    <a:pt x="96" y="67"/>
                  </a:lnTo>
                  <a:lnTo>
                    <a:pt x="72" y="58"/>
                  </a:lnTo>
                  <a:lnTo>
                    <a:pt x="56" y="52"/>
                  </a:lnTo>
                  <a:lnTo>
                    <a:pt x="40" y="43"/>
                  </a:lnTo>
                  <a:lnTo>
                    <a:pt x="32" y="37"/>
                  </a:lnTo>
                  <a:lnTo>
                    <a:pt x="28" y="28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13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56" y="6"/>
                  </a:lnTo>
                  <a:lnTo>
                    <a:pt x="64" y="9"/>
                  </a:lnTo>
                  <a:lnTo>
                    <a:pt x="68" y="11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72" y="15"/>
                  </a:lnTo>
                  <a:lnTo>
                    <a:pt x="60" y="19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4" y="28"/>
                  </a:lnTo>
                  <a:lnTo>
                    <a:pt x="64" y="26"/>
                  </a:lnTo>
                  <a:lnTo>
                    <a:pt x="64" y="28"/>
                  </a:lnTo>
                  <a:lnTo>
                    <a:pt x="64" y="28"/>
                  </a:lnTo>
                  <a:lnTo>
                    <a:pt x="64" y="30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80" y="28"/>
                  </a:lnTo>
                  <a:lnTo>
                    <a:pt x="88" y="24"/>
                  </a:lnTo>
                  <a:lnTo>
                    <a:pt x="88" y="24"/>
                  </a:lnTo>
                  <a:lnTo>
                    <a:pt x="92" y="17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96" y="15"/>
                  </a:lnTo>
                  <a:lnTo>
                    <a:pt x="96" y="15"/>
                  </a:lnTo>
                  <a:lnTo>
                    <a:pt x="92" y="9"/>
                  </a:lnTo>
                  <a:lnTo>
                    <a:pt x="84" y="4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2" y="2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2" y="9"/>
                  </a:lnTo>
                  <a:lnTo>
                    <a:pt x="8" y="13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30"/>
                  </a:lnTo>
                  <a:lnTo>
                    <a:pt x="12" y="39"/>
                  </a:lnTo>
                  <a:lnTo>
                    <a:pt x="20" y="47"/>
                  </a:lnTo>
                  <a:lnTo>
                    <a:pt x="36" y="56"/>
                  </a:lnTo>
                  <a:lnTo>
                    <a:pt x="56" y="65"/>
                  </a:lnTo>
                  <a:lnTo>
                    <a:pt x="80" y="71"/>
                  </a:lnTo>
                  <a:lnTo>
                    <a:pt x="112" y="78"/>
                  </a:lnTo>
                  <a:lnTo>
                    <a:pt x="149" y="84"/>
                  </a:lnTo>
                  <a:lnTo>
                    <a:pt x="149" y="82"/>
                  </a:lnTo>
                  <a:lnTo>
                    <a:pt x="149" y="84"/>
                  </a:lnTo>
                  <a:lnTo>
                    <a:pt x="149" y="84"/>
                  </a:lnTo>
                  <a:lnTo>
                    <a:pt x="181" y="88"/>
                  </a:lnTo>
                  <a:lnTo>
                    <a:pt x="181" y="88"/>
                  </a:lnTo>
                  <a:lnTo>
                    <a:pt x="141" y="97"/>
                  </a:lnTo>
                  <a:lnTo>
                    <a:pt x="104" y="106"/>
                  </a:lnTo>
                  <a:lnTo>
                    <a:pt x="68" y="119"/>
                  </a:lnTo>
                  <a:lnTo>
                    <a:pt x="32" y="131"/>
                  </a:lnTo>
                  <a:lnTo>
                    <a:pt x="32" y="131"/>
                  </a:lnTo>
                  <a:lnTo>
                    <a:pt x="8" y="142"/>
                  </a:lnTo>
                  <a:lnTo>
                    <a:pt x="8" y="142"/>
                  </a:lnTo>
                  <a:lnTo>
                    <a:pt x="4" y="147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4" y="151"/>
                  </a:lnTo>
                  <a:lnTo>
                    <a:pt x="4" y="151"/>
                  </a:lnTo>
                  <a:lnTo>
                    <a:pt x="12" y="151"/>
                  </a:lnTo>
                  <a:lnTo>
                    <a:pt x="24" y="147"/>
                  </a:lnTo>
                  <a:lnTo>
                    <a:pt x="24" y="147"/>
                  </a:lnTo>
                  <a:lnTo>
                    <a:pt x="48" y="136"/>
                  </a:lnTo>
                  <a:lnTo>
                    <a:pt x="72" y="127"/>
                  </a:lnTo>
                  <a:lnTo>
                    <a:pt x="100" y="119"/>
                  </a:lnTo>
                  <a:lnTo>
                    <a:pt x="128" y="114"/>
                  </a:lnTo>
                  <a:lnTo>
                    <a:pt x="157" y="108"/>
                  </a:lnTo>
                  <a:lnTo>
                    <a:pt x="185" y="106"/>
                  </a:lnTo>
                  <a:lnTo>
                    <a:pt x="213" y="103"/>
                  </a:lnTo>
                  <a:lnTo>
                    <a:pt x="245" y="103"/>
                  </a:lnTo>
                  <a:lnTo>
                    <a:pt x="245" y="103"/>
                  </a:lnTo>
                  <a:lnTo>
                    <a:pt x="281" y="103"/>
                  </a:lnTo>
                  <a:lnTo>
                    <a:pt x="318" y="108"/>
                  </a:lnTo>
                  <a:lnTo>
                    <a:pt x="354" y="112"/>
                  </a:lnTo>
                  <a:lnTo>
                    <a:pt x="390" y="121"/>
                  </a:lnTo>
                  <a:lnTo>
                    <a:pt x="422" y="129"/>
                  </a:lnTo>
                  <a:lnTo>
                    <a:pt x="455" y="142"/>
                  </a:lnTo>
                  <a:lnTo>
                    <a:pt x="483" y="155"/>
                  </a:lnTo>
                  <a:lnTo>
                    <a:pt x="511" y="170"/>
                  </a:lnTo>
                  <a:lnTo>
                    <a:pt x="511" y="170"/>
                  </a:lnTo>
                  <a:lnTo>
                    <a:pt x="539" y="194"/>
                  </a:lnTo>
                  <a:lnTo>
                    <a:pt x="559" y="218"/>
                  </a:lnTo>
                  <a:lnTo>
                    <a:pt x="571" y="241"/>
                  </a:lnTo>
                  <a:lnTo>
                    <a:pt x="575" y="267"/>
                  </a:lnTo>
                  <a:lnTo>
                    <a:pt x="575" y="267"/>
                  </a:lnTo>
                  <a:lnTo>
                    <a:pt x="571" y="289"/>
                  </a:lnTo>
                  <a:lnTo>
                    <a:pt x="563" y="308"/>
                  </a:lnTo>
                  <a:lnTo>
                    <a:pt x="551" y="328"/>
                  </a:lnTo>
                  <a:lnTo>
                    <a:pt x="531" y="347"/>
                  </a:lnTo>
                  <a:lnTo>
                    <a:pt x="531" y="347"/>
                  </a:lnTo>
                  <a:lnTo>
                    <a:pt x="511" y="360"/>
                  </a:lnTo>
                  <a:lnTo>
                    <a:pt x="491" y="373"/>
                  </a:lnTo>
                  <a:lnTo>
                    <a:pt x="491" y="373"/>
                  </a:lnTo>
                  <a:lnTo>
                    <a:pt x="459" y="384"/>
                  </a:lnTo>
                  <a:lnTo>
                    <a:pt x="422" y="392"/>
                  </a:lnTo>
                  <a:lnTo>
                    <a:pt x="386" y="399"/>
                  </a:lnTo>
                  <a:lnTo>
                    <a:pt x="350" y="399"/>
                  </a:lnTo>
                  <a:lnTo>
                    <a:pt x="350" y="399"/>
                  </a:lnTo>
                  <a:lnTo>
                    <a:pt x="326" y="399"/>
                  </a:lnTo>
                  <a:lnTo>
                    <a:pt x="302" y="397"/>
                  </a:lnTo>
                  <a:lnTo>
                    <a:pt x="277" y="392"/>
                  </a:lnTo>
                  <a:lnTo>
                    <a:pt x="257" y="388"/>
                  </a:lnTo>
                  <a:lnTo>
                    <a:pt x="233" y="381"/>
                  </a:lnTo>
                  <a:lnTo>
                    <a:pt x="213" y="375"/>
                  </a:lnTo>
                  <a:lnTo>
                    <a:pt x="197" y="366"/>
                  </a:lnTo>
                  <a:lnTo>
                    <a:pt x="177" y="356"/>
                  </a:lnTo>
                  <a:lnTo>
                    <a:pt x="177" y="356"/>
                  </a:lnTo>
                  <a:lnTo>
                    <a:pt x="161" y="343"/>
                  </a:lnTo>
                  <a:lnTo>
                    <a:pt x="149" y="330"/>
                  </a:lnTo>
                  <a:lnTo>
                    <a:pt x="141" y="315"/>
                  </a:lnTo>
                  <a:lnTo>
                    <a:pt x="137" y="302"/>
                  </a:lnTo>
                  <a:lnTo>
                    <a:pt x="137" y="302"/>
                  </a:lnTo>
                  <a:lnTo>
                    <a:pt x="137" y="293"/>
                  </a:lnTo>
                  <a:lnTo>
                    <a:pt x="137" y="293"/>
                  </a:lnTo>
                  <a:lnTo>
                    <a:pt x="145" y="287"/>
                  </a:lnTo>
                  <a:lnTo>
                    <a:pt x="161" y="280"/>
                  </a:lnTo>
                  <a:lnTo>
                    <a:pt x="185" y="274"/>
                  </a:lnTo>
                  <a:lnTo>
                    <a:pt x="213" y="272"/>
                  </a:lnTo>
                  <a:lnTo>
                    <a:pt x="213" y="272"/>
                  </a:lnTo>
                  <a:lnTo>
                    <a:pt x="221" y="272"/>
                  </a:lnTo>
                  <a:lnTo>
                    <a:pt x="221" y="272"/>
                  </a:lnTo>
                  <a:lnTo>
                    <a:pt x="229" y="272"/>
                  </a:lnTo>
                  <a:lnTo>
                    <a:pt x="229" y="272"/>
                  </a:lnTo>
                  <a:lnTo>
                    <a:pt x="245" y="272"/>
                  </a:lnTo>
                  <a:lnTo>
                    <a:pt x="257" y="269"/>
                  </a:lnTo>
                  <a:lnTo>
                    <a:pt x="269" y="267"/>
                  </a:lnTo>
                  <a:lnTo>
                    <a:pt x="281" y="263"/>
                  </a:lnTo>
                  <a:lnTo>
                    <a:pt x="281" y="263"/>
                  </a:lnTo>
                  <a:lnTo>
                    <a:pt x="285" y="259"/>
                  </a:lnTo>
                  <a:lnTo>
                    <a:pt x="290" y="254"/>
                  </a:lnTo>
                  <a:lnTo>
                    <a:pt x="294" y="244"/>
                  </a:lnTo>
                  <a:lnTo>
                    <a:pt x="294" y="244"/>
                  </a:lnTo>
                  <a:lnTo>
                    <a:pt x="294" y="239"/>
                  </a:lnTo>
                  <a:lnTo>
                    <a:pt x="294" y="239"/>
                  </a:lnTo>
                  <a:lnTo>
                    <a:pt x="290" y="233"/>
                  </a:lnTo>
                  <a:lnTo>
                    <a:pt x="281" y="224"/>
                  </a:lnTo>
                  <a:lnTo>
                    <a:pt x="269" y="218"/>
                  </a:lnTo>
                  <a:lnTo>
                    <a:pt x="249" y="216"/>
                  </a:lnTo>
                  <a:lnTo>
                    <a:pt x="249" y="216"/>
                  </a:lnTo>
                  <a:lnTo>
                    <a:pt x="225" y="220"/>
                  </a:lnTo>
                  <a:lnTo>
                    <a:pt x="193" y="226"/>
                  </a:lnTo>
                  <a:lnTo>
                    <a:pt x="193" y="226"/>
                  </a:lnTo>
                  <a:lnTo>
                    <a:pt x="173" y="235"/>
                  </a:lnTo>
                  <a:lnTo>
                    <a:pt x="153" y="246"/>
                  </a:lnTo>
                  <a:lnTo>
                    <a:pt x="141" y="254"/>
                  </a:lnTo>
                  <a:lnTo>
                    <a:pt x="128" y="265"/>
                  </a:lnTo>
                  <a:lnTo>
                    <a:pt x="120" y="278"/>
                  </a:lnTo>
                  <a:lnTo>
                    <a:pt x="112" y="289"/>
                  </a:lnTo>
                  <a:lnTo>
                    <a:pt x="108" y="302"/>
                  </a:lnTo>
                  <a:lnTo>
                    <a:pt x="108" y="313"/>
                  </a:lnTo>
                  <a:lnTo>
                    <a:pt x="108" y="313"/>
                  </a:lnTo>
                  <a:lnTo>
                    <a:pt x="112" y="332"/>
                  </a:lnTo>
                  <a:lnTo>
                    <a:pt x="120" y="351"/>
                  </a:lnTo>
                  <a:lnTo>
                    <a:pt x="132" y="369"/>
                  </a:lnTo>
                  <a:lnTo>
                    <a:pt x="153" y="384"/>
                  </a:lnTo>
                  <a:lnTo>
                    <a:pt x="153" y="384"/>
                  </a:lnTo>
                  <a:lnTo>
                    <a:pt x="165" y="392"/>
                  </a:lnTo>
                  <a:lnTo>
                    <a:pt x="185" y="401"/>
                  </a:lnTo>
                  <a:lnTo>
                    <a:pt x="201" y="407"/>
                  </a:lnTo>
                  <a:lnTo>
                    <a:pt x="221" y="412"/>
                  </a:lnTo>
                  <a:lnTo>
                    <a:pt x="261" y="420"/>
                  </a:lnTo>
                  <a:lnTo>
                    <a:pt x="306" y="422"/>
                  </a:lnTo>
                  <a:lnTo>
                    <a:pt x="306" y="422"/>
                  </a:lnTo>
                  <a:lnTo>
                    <a:pt x="350" y="420"/>
                  </a:lnTo>
                  <a:lnTo>
                    <a:pt x="398" y="412"/>
                  </a:lnTo>
                  <a:lnTo>
                    <a:pt x="438" y="401"/>
                  </a:lnTo>
                  <a:lnTo>
                    <a:pt x="479" y="386"/>
                  </a:lnTo>
                  <a:lnTo>
                    <a:pt x="479" y="386"/>
                  </a:lnTo>
                  <a:lnTo>
                    <a:pt x="511" y="369"/>
                  </a:lnTo>
                  <a:lnTo>
                    <a:pt x="539" y="349"/>
                  </a:lnTo>
                  <a:lnTo>
                    <a:pt x="539" y="349"/>
                  </a:lnTo>
                  <a:lnTo>
                    <a:pt x="539" y="349"/>
                  </a:lnTo>
                  <a:lnTo>
                    <a:pt x="567" y="325"/>
                  </a:lnTo>
                  <a:lnTo>
                    <a:pt x="587" y="297"/>
                  </a:lnTo>
                  <a:lnTo>
                    <a:pt x="600" y="269"/>
                  </a:lnTo>
                  <a:lnTo>
                    <a:pt x="604" y="239"/>
                  </a:lnTo>
                  <a:lnTo>
                    <a:pt x="604" y="239"/>
                  </a:lnTo>
                  <a:lnTo>
                    <a:pt x="604" y="226"/>
                  </a:lnTo>
                  <a:lnTo>
                    <a:pt x="604" y="226"/>
                  </a:lnTo>
                  <a:lnTo>
                    <a:pt x="616" y="235"/>
                  </a:lnTo>
                  <a:lnTo>
                    <a:pt x="632" y="241"/>
                  </a:lnTo>
                  <a:lnTo>
                    <a:pt x="652" y="246"/>
                  </a:lnTo>
                  <a:lnTo>
                    <a:pt x="672" y="250"/>
                  </a:lnTo>
                  <a:lnTo>
                    <a:pt x="672" y="250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728" y="250"/>
                  </a:lnTo>
                  <a:lnTo>
                    <a:pt x="753" y="244"/>
                  </a:lnTo>
                  <a:lnTo>
                    <a:pt x="753" y="244"/>
                  </a:lnTo>
                  <a:lnTo>
                    <a:pt x="753" y="244"/>
                  </a:lnTo>
                  <a:lnTo>
                    <a:pt x="765" y="237"/>
                  </a:lnTo>
                  <a:lnTo>
                    <a:pt x="769" y="231"/>
                  </a:lnTo>
                  <a:lnTo>
                    <a:pt x="773" y="224"/>
                  </a:lnTo>
                  <a:lnTo>
                    <a:pt x="777" y="218"/>
                  </a:lnTo>
                  <a:lnTo>
                    <a:pt x="777" y="218"/>
                  </a:lnTo>
                  <a:lnTo>
                    <a:pt x="773" y="211"/>
                  </a:lnTo>
                  <a:lnTo>
                    <a:pt x="769" y="205"/>
                  </a:lnTo>
                  <a:lnTo>
                    <a:pt x="765" y="200"/>
                  </a:lnTo>
                  <a:lnTo>
                    <a:pt x="757" y="194"/>
                  </a:lnTo>
                  <a:lnTo>
                    <a:pt x="757" y="200"/>
                  </a:lnTo>
                  <a:lnTo>
                    <a:pt x="757" y="200"/>
                  </a:lnTo>
                  <a:lnTo>
                    <a:pt x="757" y="200"/>
                  </a:lnTo>
                  <a:lnTo>
                    <a:pt x="757" y="200"/>
                  </a:lnTo>
                  <a:lnTo>
                    <a:pt x="757" y="213"/>
                  </a:lnTo>
                  <a:lnTo>
                    <a:pt x="753" y="222"/>
                  </a:lnTo>
                  <a:lnTo>
                    <a:pt x="740" y="228"/>
                  </a:lnTo>
                  <a:lnTo>
                    <a:pt x="740" y="228"/>
                  </a:lnTo>
                  <a:lnTo>
                    <a:pt x="728" y="235"/>
                  </a:lnTo>
                  <a:lnTo>
                    <a:pt x="712" y="239"/>
                  </a:lnTo>
                  <a:lnTo>
                    <a:pt x="692" y="244"/>
                  </a:lnTo>
                  <a:lnTo>
                    <a:pt x="680" y="246"/>
                  </a:lnTo>
                  <a:lnTo>
                    <a:pt x="680" y="246"/>
                  </a:lnTo>
                  <a:lnTo>
                    <a:pt x="676" y="246"/>
                  </a:lnTo>
                  <a:lnTo>
                    <a:pt x="676" y="246"/>
                  </a:lnTo>
                  <a:lnTo>
                    <a:pt x="672" y="246"/>
                  </a:lnTo>
                  <a:lnTo>
                    <a:pt x="672" y="246"/>
                  </a:lnTo>
                  <a:lnTo>
                    <a:pt x="652" y="239"/>
                  </a:lnTo>
                  <a:lnTo>
                    <a:pt x="636" y="228"/>
                  </a:lnTo>
                  <a:lnTo>
                    <a:pt x="628" y="224"/>
                  </a:lnTo>
                  <a:lnTo>
                    <a:pt x="620" y="216"/>
                  </a:lnTo>
                  <a:lnTo>
                    <a:pt x="616" y="207"/>
                  </a:lnTo>
                  <a:lnTo>
                    <a:pt x="616" y="196"/>
                  </a:lnTo>
                  <a:lnTo>
                    <a:pt x="616" y="196"/>
                  </a:lnTo>
                  <a:lnTo>
                    <a:pt x="616" y="196"/>
                  </a:lnTo>
                  <a:lnTo>
                    <a:pt x="616" y="196"/>
                  </a:lnTo>
                  <a:lnTo>
                    <a:pt x="616" y="196"/>
                  </a:lnTo>
                  <a:lnTo>
                    <a:pt x="616" y="196"/>
                  </a:lnTo>
                  <a:lnTo>
                    <a:pt x="616" y="196"/>
                  </a:lnTo>
                  <a:lnTo>
                    <a:pt x="620" y="185"/>
                  </a:lnTo>
                  <a:lnTo>
                    <a:pt x="624" y="175"/>
                  </a:lnTo>
                  <a:lnTo>
                    <a:pt x="636" y="166"/>
                  </a:lnTo>
                  <a:lnTo>
                    <a:pt x="652" y="157"/>
                  </a:lnTo>
                  <a:lnTo>
                    <a:pt x="668" y="151"/>
                  </a:lnTo>
                  <a:lnTo>
                    <a:pt x="688" y="147"/>
                  </a:lnTo>
                  <a:lnTo>
                    <a:pt x="708" y="142"/>
                  </a:lnTo>
                  <a:lnTo>
                    <a:pt x="728" y="142"/>
                  </a:lnTo>
                  <a:lnTo>
                    <a:pt x="728" y="142"/>
                  </a:lnTo>
                  <a:lnTo>
                    <a:pt x="740" y="142"/>
                  </a:lnTo>
                  <a:lnTo>
                    <a:pt x="740" y="142"/>
                  </a:lnTo>
                  <a:lnTo>
                    <a:pt x="761" y="144"/>
                  </a:lnTo>
                  <a:lnTo>
                    <a:pt x="761" y="144"/>
                  </a:lnTo>
                  <a:lnTo>
                    <a:pt x="781" y="149"/>
                  </a:lnTo>
                  <a:lnTo>
                    <a:pt x="797" y="155"/>
                  </a:lnTo>
                  <a:lnTo>
                    <a:pt x="809" y="164"/>
                  </a:lnTo>
                  <a:lnTo>
                    <a:pt x="825" y="172"/>
                  </a:lnTo>
                  <a:lnTo>
                    <a:pt x="833" y="183"/>
                  </a:lnTo>
                  <a:lnTo>
                    <a:pt x="841" y="194"/>
                  </a:lnTo>
                  <a:lnTo>
                    <a:pt x="845" y="205"/>
                  </a:lnTo>
                  <a:lnTo>
                    <a:pt x="845" y="216"/>
                  </a:lnTo>
                  <a:lnTo>
                    <a:pt x="845" y="216"/>
                  </a:lnTo>
                  <a:lnTo>
                    <a:pt x="845" y="224"/>
                  </a:lnTo>
                  <a:lnTo>
                    <a:pt x="845" y="224"/>
                  </a:lnTo>
                  <a:lnTo>
                    <a:pt x="841" y="241"/>
                  </a:lnTo>
                  <a:lnTo>
                    <a:pt x="829" y="256"/>
                  </a:lnTo>
                  <a:lnTo>
                    <a:pt x="809" y="272"/>
                  </a:lnTo>
                  <a:lnTo>
                    <a:pt x="789" y="285"/>
                  </a:lnTo>
                  <a:lnTo>
                    <a:pt x="761" y="293"/>
                  </a:lnTo>
                  <a:lnTo>
                    <a:pt x="732" y="302"/>
                  </a:lnTo>
                  <a:lnTo>
                    <a:pt x="700" y="306"/>
                  </a:lnTo>
                  <a:lnTo>
                    <a:pt x="668" y="308"/>
                  </a:lnTo>
                  <a:lnTo>
                    <a:pt x="668" y="308"/>
                  </a:lnTo>
                  <a:lnTo>
                    <a:pt x="648" y="308"/>
                  </a:lnTo>
                  <a:lnTo>
                    <a:pt x="648" y="313"/>
                  </a:lnTo>
                  <a:lnTo>
                    <a:pt x="648" y="313"/>
                  </a:lnTo>
                  <a:lnTo>
                    <a:pt x="660" y="313"/>
                  </a:lnTo>
                  <a:lnTo>
                    <a:pt x="692" y="313"/>
                  </a:lnTo>
                  <a:lnTo>
                    <a:pt x="692" y="313"/>
                  </a:lnTo>
                  <a:lnTo>
                    <a:pt x="692" y="313"/>
                  </a:lnTo>
                  <a:lnTo>
                    <a:pt x="692" y="313"/>
                  </a:lnTo>
                  <a:lnTo>
                    <a:pt x="716" y="313"/>
                  </a:lnTo>
                  <a:lnTo>
                    <a:pt x="740" y="310"/>
                  </a:lnTo>
                  <a:lnTo>
                    <a:pt x="769" y="306"/>
                  </a:lnTo>
                  <a:lnTo>
                    <a:pt x="793" y="300"/>
                  </a:lnTo>
                  <a:lnTo>
                    <a:pt x="821" y="291"/>
                  </a:lnTo>
                  <a:lnTo>
                    <a:pt x="841" y="278"/>
                  </a:lnTo>
                  <a:lnTo>
                    <a:pt x="857" y="261"/>
                  </a:lnTo>
                  <a:lnTo>
                    <a:pt x="869" y="239"/>
                  </a:lnTo>
                  <a:lnTo>
                    <a:pt x="869" y="239"/>
                  </a:lnTo>
                  <a:lnTo>
                    <a:pt x="897" y="213"/>
                  </a:lnTo>
                  <a:lnTo>
                    <a:pt x="934" y="188"/>
                  </a:lnTo>
                  <a:lnTo>
                    <a:pt x="934" y="188"/>
                  </a:lnTo>
                  <a:lnTo>
                    <a:pt x="958" y="172"/>
                  </a:lnTo>
                  <a:lnTo>
                    <a:pt x="982" y="159"/>
                  </a:lnTo>
                  <a:lnTo>
                    <a:pt x="1002" y="149"/>
                  </a:lnTo>
                  <a:lnTo>
                    <a:pt x="1022" y="140"/>
                  </a:lnTo>
                  <a:lnTo>
                    <a:pt x="1042" y="136"/>
                  </a:lnTo>
                  <a:lnTo>
                    <a:pt x="1059" y="131"/>
                  </a:lnTo>
                  <a:lnTo>
                    <a:pt x="1075" y="129"/>
                  </a:lnTo>
                  <a:lnTo>
                    <a:pt x="1091" y="129"/>
                  </a:lnTo>
                  <a:lnTo>
                    <a:pt x="1091" y="1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auto">
            <a:xfrm>
              <a:off x="535" y="5347"/>
              <a:ext cx="93" cy="65"/>
            </a:xfrm>
            <a:custGeom>
              <a:avLst/>
              <a:gdLst>
                <a:gd name="T0" fmla="*/ 21 w 93"/>
                <a:gd name="T1" fmla="*/ 54 h 65"/>
                <a:gd name="T2" fmla="*/ 21 w 93"/>
                <a:gd name="T3" fmla="*/ 54 h 65"/>
                <a:gd name="T4" fmla="*/ 9 w 93"/>
                <a:gd name="T5" fmla="*/ 52 h 65"/>
                <a:gd name="T6" fmla="*/ 0 w 93"/>
                <a:gd name="T7" fmla="*/ 52 h 65"/>
                <a:gd name="T8" fmla="*/ 4 w 93"/>
                <a:gd name="T9" fmla="*/ 56 h 65"/>
                <a:gd name="T10" fmla="*/ 4 w 93"/>
                <a:gd name="T11" fmla="*/ 56 h 65"/>
                <a:gd name="T12" fmla="*/ 13 w 93"/>
                <a:gd name="T13" fmla="*/ 61 h 65"/>
                <a:gd name="T14" fmla="*/ 21 w 93"/>
                <a:gd name="T15" fmla="*/ 63 h 65"/>
                <a:gd name="T16" fmla="*/ 41 w 93"/>
                <a:gd name="T17" fmla="*/ 65 h 65"/>
                <a:gd name="T18" fmla="*/ 41 w 93"/>
                <a:gd name="T19" fmla="*/ 65 h 65"/>
                <a:gd name="T20" fmla="*/ 41 w 93"/>
                <a:gd name="T21" fmla="*/ 65 h 65"/>
                <a:gd name="T22" fmla="*/ 41 w 93"/>
                <a:gd name="T23" fmla="*/ 65 h 65"/>
                <a:gd name="T24" fmla="*/ 61 w 93"/>
                <a:gd name="T25" fmla="*/ 63 h 65"/>
                <a:gd name="T26" fmla="*/ 77 w 93"/>
                <a:gd name="T27" fmla="*/ 59 h 65"/>
                <a:gd name="T28" fmla="*/ 89 w 93"/>
                <a:gd name="T29" fmla="*/ 50 h 65"/>
                <a:gd name="T30" fmla="*/ 93 w 93"/>
                <a:gd name="T31" fmla="*/ 39 h 65"/>
                <a:gd name="T32" fmla="*/ 89 w 93"/>
                <a:gd name="T33" fmla="*/ 39 h 65"/>
                <a:gd name="T34" fmla="*/ 93 w 93"/>
                <a:gd name="T35" fmla="*/ 39 h 65"/>
                <a:gd name="T36" fmla="*/ 93 w 93"/>
                <a:gd name="T37" fmla="*/ 39 h 65"/>
                <a:gd name="T38" fmla="*/ 93 w 93"/>
                <a:gd name="T39" fmla="*/ 37 h 65"/>
                <a:gd name="T40" fmla="*/ 93 w 93"/>
                <a:gd name="T41" fmla="*/ 37 h 65"/>
                <a:gd name="T42" fmla="*/ 89 w 93"/>
                <a:gd name="T43" fmla="*/ 28 h 65"/>
                <a:gd name="T44" fmla="*/ 81 w 93"/>
                <a:gd name="T45" fmla="*/ 18 h 65"/>
                <a:gd name="T46" fmla="*/ 65 w 93"/>
                <a:gd name="T47" fmla="*/ 9 h 65"/>
                <a:gd name="T48" fmla="*/ 41 w 93"/>
                <a:gd name="T49" fmla="*/ 0 h 65"/>
                <a:gd name="T50" fmla="*/ 37 w 93"/>
                <a:gd name="T51" fmla="*/ 5 h 65"/>
                <a:gd name="T52" fmla="*/ 37 w 93"/>
                <a:gd name="T53" fmla="*/ 5 h 65"/>
                <a:gd name="T54" fmla="*/ 49 w 93"/>
                <a:gd name="T55" fmla="*/ 11 h 65"/>
                <a:gd name="T56" fmla="*/ 57 w 93"/>
                <a:gd name="T57" fmla="*/ 18 h 65"/>
                <a:gd name="T58" fmla="*/ 61 w 93"/>
                <a:gd name="T59" fmla="*/ 24 h 65"/>
                <a:gd name="T60" fmla="*/ 65 w 93"/>
                <a:gd name="T61" fmla="*/ 30 h 65"/>
                <a:gd name="T62" fmla="*/ 65 w 93"/>
                <a:gd name="T63" fmla="*/ 30 h 65"/>
                <a:gd name="T64" fmla="*/ 65 w 93"/>
                <a:gd name="T65" fmla="*/ 33 h 65"/>
                <a:gd name="T66" fmla="*/ 65 w 93"/>
                <a:gd name="T67" fmla="*/ 33 h 65"/>
                <a:gd name="T68" fmla="*/ 57 w 93"/>
                <a:gd name="T69" fmla="*/ 41 h 65"/>
                <a:gd name="T70" fmla="*/ 49 w 93"/>
                <a:gd name="T71" fmla="*/ 48 h 65"/>
                <a:gd name="T72" fmla="*/ 33 w 93"/>
                <a:gd name="T73" fmla="*/ 52 h 65"/>
                <a:gd name="T74" fmla="*/ 21 w 93"/>
                <a:gd name="T75" fmla="*/ 54 h 65"/>
                <a:gd name="T76" fmla="*/ 21 w 93"/>
                <a:gd name="T77" fmla="*/ 5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3" h="65">
                  <a:moveTo>
                    <a:pt x="21" y="54"/>
                  </a:moveTo>
                  <a:lnTo>
                    <a:pt x="21" y="54"/>
                  </a:lnTo>
                  <a:lnTo>
                    <a:pt x="9" y="52"/>
                  </a:lnTo>
                  <a:lnTo>
                    <a:pt x="0" y="52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13" y="61"/>
                  </a:lnTo>
                  <a:lnTo>
                    <a:pt x="21" y="63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61" y="63"/>
                  </a:lnTo>
                  <a:lnTo>
                    <a:pt x="77" y="59"/>
                  </a:lnTo>
                  <a:lnTo>
                    <a:pt x="89" y="50"/>
                  </a:lnTo>
                  <a:lnTo>
                    <a:pt x="93" y="39"/>
                  </a:lnTo>
                  <a:lnTo>
                    <a:pt x="89" y="39"/>
                  </a:lnTo>
                  <a:lnTo>
                    <a:pt x="93" y="39"/>
                  </a:lnTo>
                  <a:lnTo>
                    <a:pt x="93" y="39"/>
                  </a:lnTo>
                  <a:lnTo>
                    <a:pt x="93" y="37"/>
                  </a:lnTo>
                  <a:lnTo>
                    <a:pt x="93" y="37"/>
                  </a:lnTo>
                  <a:lnTo>
                    <a:pt x="89" y="28"/>
                  </a:lnTo>
                  <a:lnTo>
                    <a:pt x="81" y="18"/>
                  </a:lnTo>
                  <a:lnTo>
                    <a:pt x="65" y="9"/>
                  </a:lnTo>
                  <a:lnTo>
                    <a:pt x="41" y="0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49" y="11"/>
                  </a:lnTo>
                  <a:lnTo>
                    <a:pt x="57" y="18"/>
                  </a:lnTo>
                  <a:lnTo>
                    <a:pt x="61" y="24"/>
                  </a:lnTo>
                  <a:lnTo>
                    <a:pt x="65" y="30"/>
                  </a:lnTo>
                  <a:lnTo>
                    <a:pt x="65" y="30"/>
                  </a:lnTo>
                  <a:lnTo>
                    <a:pt x="65" y="33"/>
                  </a:lnTo>
                  <a:lnTo>
                    <a:pt x="65" y="33"/>
                  </a:lnTo>
                  <a:lnTo>
                    <a:pt x="57" y="41"/>
                  </a:lnTo>
                  <a:lnTo>
                    <a:pt x="49" y="48"/>
                  </a:lnTo>
                  <a:lnTo>
                    <a:pt x="33" y="52"/>
                  </a:lnTo>
                  <a:lnTo>
                    <a:pt x="21" y="54"/>
                  </a:lnTo>
                  <a:lnTo>
                    <a:pt x="2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1433" y="5740"/>
              <a:ext cx="16" cy="10"/>
            </a:xfrm>
            <a:custGeom>
              <a:avLst/>
              <a:gdLst>
                <a:gd name="T0" fmla="*/ 8 w 16"/>
                <a:gd name="T1" fmla="*/ 0 h 10"/>
                <a:gd name="T2" fmla="*/ 4 w 16"/>
                <a:gd name="T3" fmla="*/ 4 h 10"/>
                <a:gd name="T4" fmla="*/ 4 w 16"/>
                <a:gd name="T5" fmla="*/ 4 h 10"/>
                <a:gd name="T6" fmla="*/ 0 w 16"/>
                <a:gd name="T7" fmla="*/ 10 h 10"/>
                <a:gd name="T8" fmla="*/ 16 w 16"/>
                <a:gd name="T9" fmla="*/ 10 h 10"/>
                <a:gd name="T10" fmla="*/ 16 w 16"/>
                <a:gd name="T11" fmla="*/ 10 h 10"/>
                <a:gd name="T12" fmla="*/ 12 w 16"/>
                <a:gd name="T13" fmla="*/ 4 h 10"/>
                <a:gd name="T14" fmla="*/ 8 w 16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0">
                  <a:moveTo>
                    <a:pt x="8" y="0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0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auto">
            <a:xfrm>
              <a:off x="1522" y="5731"/>
              <a:ext cx="24" cy="19"/>
            </a:xfrm>
            <a:custGeom>
              <a:avLst/>
              <a:gdLst>
                <a:gd name="T0" fmla="*/ 20 w 24"/>
                <a:gd name="T1" fmla="*/ 0 h 19"/>
                <a:gd name="T2" fmla="*/ 12 w 24"/>
                <a:gd name="T3" fmla="*/ 0 h 19"/>
                <a:gd name="T4" fmla="*/ 12 w 24"/>
                <a:gd name="T5" fmla="*/ 0 h 19"/>
                <a:gd name="T6" fmla="*/ 8 w 24"/>
                <a:gd name="T7" fmla="*/ 11 h 19"/>
                <a:gd name="T8" fmla="*/ 0 w 24"/>
                <a:gd name="T9" fmla="*/ 19 h 19"/>
                <a:gd name="T10" fmla="*/ 20 w 24"/>
                <a:gd name="T11" fmla="*/ 19 h 19"/>
                <a:gd name="T12" fmla="*/ 20 w 24"/>
                <a:gd name="T13" fmla="*/ 19 h 19"/>
                <a:gd name="T14" fmla="*/ 24 w 24"/>
                <a:gd name="T15" fmla="*/ 6 h 19"/>
                <a:gd name="T16" fmla="*/ 24 w 24"/>
                <a:gd name="T17" fmla="*/ 6 h 19"/>
                <a:gd name="T18" fmla="*/ 20 w 24"/>
                <a:gd name="T19" fmla="*/ 0 h 19"/>
                <a:gd name="T20" fmla="*/ 20 w 24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19">
                  <a:moveTo>
                    <a:pt x="20" y="0"/>
                  </a:moveTo>
                  <a:lnTo>
                    <a:pt x="12" y="0"/>
                  </a:lnTo>
                  <a:lnTo>
                    <a:pt x="12" y="0"/>
                  </a:lnTo>
                  <a:lnTo>
                    <a:pt x="8" y="11"/>
                  </a:lnTo>
                  <a:lnTo>
                    <a:pt x="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auto">
            <a:xfrm>
              <a:off x="3781" y="4578"/>
              <a:ext cx="132" cy="200"/>
            </a:xfrm>
            <a:custGeom>
              <a:avLst/>
              <a:gdLst>
                <a:gd name="T0" fmla="*/ 128 w 132"/>
                <a:gd name="T1" fmla="*/ 0 h 200"/>
                <a:gd name="T2" fmla="*/ 116 w 132"/>
                <a:gd name="T3" fmla="*/ 6 h 200"/>
                <a:gd name="T4" fmla="*/ 64 w 132"/>
                <a:gd name="T5" fmla="*/ 39 h 200"/>
                <a:gd name="T6" fmla="*/ 28 w 132"/>
                <a:gd name="T7" fmla="*/ 80 h 200"/>
                <a:gd name="T8" fmla="*/ 28 w 132"/>
                <a:gd name="T9" fmla="*/ 80 h 200"/>
                <a:gd name="T10" fmla="*/ 4 w 132"/>
                <a:gd name="T11" fmla="*/ 116 h 200"/>
                <a:gd name="T12" fmla="*/ 0 w 132"/>
                <a:gd name="T13" fmla="*/ 146 h 200"/>
                <a:gd name="T14" fmla="*/ 0 w 132"/>
                <a:gd name="T15" fmla="*/ 159 h 200"/>
                <a:gd name="T16" fmla="*/ 12 w 132"/>
                <a:gd name="T17" fmla="*/ 179 h 200"/>
                <a:gd name="T18" fmla="*/ 28 w 132"/>
                <a:gd name="T19" fmla="*/ 192 h 200"/>
                <a:gd name="T20" fmla="*/ 52 w 132"/>
                <a:gd name="T21" fmla="*/ 200 h 200"/>
                <a:gd name="T22" fmla="*/ 64 w 132"/>
                <a:gd name="T23" fmla="*/ 200 h 200"/>
                <a:gd name="T24" fmla="*/ 76 w 132"/>
                <a:gd name="T25" fmla="*/ 200 h 200"/>
                <a:gd name="T26" fmla="*/ 100 w 132"/>
                <a:gd name="T27" fmla="*/ 189 h 200"/>
                <a:gd name="T28" fmla="*/ 108 w 132"/>
                <a:gd name="T29" fmla="*/ 185 h 200"/>
                <a:gd name="T30" fmla="*/ 120 w 132"/>
                <a:gd name="T31" fmla="*/ 174 h 200"/>
                <a:gd name="T32" fmla="*/ 120 w 132"/>
                <a:gd name="T33" fmla="*/ 170 h 200"/>
                <a:gd name="T34" fmla="*/ 112 w 132"/>
                <a:gd name="T35" fmla="*/ 155 h 200"/>
                <a:gd name="T36" fmla="*/ 104 w 132"/>
                <a:gd name="T37" fmla="*/ 153 h 200"/>
                <a:gd name="T38" fmla="*/ 92 w 132"/>
                <a:gd name="T39" fmla="*/ 151 h 200"/>
                <a:gd name="T40" fmla="*/ 80 w 132"/>
                <a:gd name="T41" fmla="*/ 153 h 200"/>
                <a:gd name="T42" fmla="*/ 68 w 132"/>
                <a:gd name="T43" fmla="*/ 157 h 200"/>
                <a:gd name="T44" fmla="*/ 68 w 132"/>
                <a:gd name="T45" fmla="*/ 161 h 200"/>
                <a:gd name="T46" fmla="*/ 68 w 132"/>
                <a:gd name="T47" fmla="*/ 161 h 200"/>
                <a:gd name="T48" fmla="*/ 80 w 132"/>
                <a:gd name="T49" fmla="*/ 168 h 200"/>
                <a:gd name="T50" fmla="*/ 96 w 132"/>
                <a:gd name="T51" fmla="*/ 166 h 200"/>
                <a:gd name="T52" fmla="*/ 96 w 132"/>
                <a:gd name="T53" fmla="*/ 166 h 200"/>
                <a:gd name="T54" fmla="*/ 100 w 132"/>
                <a:gd name="T55" fmla="*/ 170 h 200"/>
                <a:gd name="T56" fmla="*/ 100 w 132"/>
                <a:gd name="T57" fmla="*/ 174 h 200"/>
                <a:gd name="T58" fmla="*/ 96 w 132"/>
                <a:gd name="T59" fmla="*/ 187 h 200"/>
                <a:gd name="T60" fmla="*/ 84 w 132"/>
                <a:gd name="T61" fmla="*/ 189 h 200"/>
                <a:gd name="T62" fmla="*/ 76 w 132"/>
                <a:gd name="T63" fmla="*/ 189 h 200"/>
                <a:gd name="T64" fmla="*/ 64 w 132"/>
                <a:gd name="T65" fmla="*/ 189 h 200"/>
                <a:gd name="T66" fmla="*/ 44 w 132"/>
                <a:gd name="T67" fmla="*/ 183 h 200"/>
                <a:gd name="T68" fmla="*/ 28 w 132"/>
                <a:gd name="T69" fmla="*/ 172 h 200"/>
                <a:gd name="T70" fmla="*/ 20 w 132"/>
                <a:gd name="T71" fmla="*/ 153 h 200"/>
                <a:gd name="T72" fmla="*/ 20 w 132"/>
                <a:gd name="T73" fmla="*/ 140 h 200"/>
                <a:gd name="T74" fmla="*/ 24 w 132"/>
                <a:gd name="T75" fmla="*/ 112 h 200"/>
                <a:gd name="T76" fmla="*/ 44 w 132"/>
                <a:gd name="T77" fmla="*/ 75 h 200"/>
                <a:gd name="T78" fmla="*/ 64 w 132"/>
                <a:gd name="T79" fmla="*/ 56 h 200"/>
                <a:gd name="T80" fmla="*/ 108 w 132"/>
                <a:gd name="T81" fmla="*/ 19 h 200"/>
                <a:gd name="T82" fmla="*/ 132 w 132"/>
                <a:gd name="T83" fmla="*/ 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2" h="200">
                  <a:moveTo>
                    <a:pt x="132" y="2"/>
                  </a:moveTo>
                  <a:lnTo>
                    <a:pt x="128" y="0"/>
                  </a:lnTo>
                  <a:lnTo>
                    <a:pt x="116" y="6"/>
                  </a:lnTo>
                  <a:lnTo>
                    <a:pt x="116" y="6"/>
                  </a:lnTo>
                  <a:lnTo>
                    <a:pt x="92" y="21"/>
                  </a:lnTo>
                  <a:lnTo>
                    <a:pt x="64" y="39"/>
                  </a:lnTo>
                  <a:lnTo>
                    <a:pt x="44" y="58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28" y="80"/>
                  </a:lnTo>
                  <a:lnTo>
                    <a:pt x="16" y="99"/>
                  </a:lnTo>
                  <a:lnTo>
                    <a:pt x="4" y="116"/>
                  </a:lnTo>
                  <a:lnTo>
                    <a:pt x="0" y="131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0" y="159"/>
                  </a:lnTo>
                  <a:lnTo>
                    <a:pt x="4" y="170"/>
                  </a:lnTo>
                  <a:lnTo>
                    <a:pt x="12" y="179"/>
                  </a:lnTo>
                  <a:lnTo>
                    <a:pt x="20" y="187"/>
                  </a:lnTo>
                  <a:lnTo>
                    <a:pt x="28" y="192"/>
                  </a:lnTo>
                  <a:lnTo>
                    <a:pt x="40" y="196"/>
                  </a:lnTo>
                  <a:lnTo>
                    <a:pt x="52" y="200"/>
                  </a:lnTo>
                  <a:lnTo>
                    <a:pt x="64" y="200"/>
                  </a:lnTo>
                  <a:lnTo>
                    <a:pt x="64" y="200"/>
                  </a:lnTo>
                  <a:lnTo>
                    <a:pt x="76" y="200"/>
                  </a:lnTo>
                  <a:lnTo>
                    <a:pt x="76" y="200"/>
                  </a:lnTo>
                  <a:lnTo>
                    <a:pt x="92" y="196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108" y="185"/>
                  </a:lnTo>
                  <a:lnTo>
                    <a:pt x="116" y="181"/>
                  </a:lnTo>
                  <a:lnTo>
                    <a:pt x="120" y="174"/>
                  </a:lnTo>
                  <a:lnTo>
                    <a:pt x="120" y="170"/>
                  </a:lnTo>
                  <a:lnTo>
                    <a:pt x="120" y="170"/>
                  </a:lnTo>
                  <a:lnTo>
                    <a:pt x="116" y="159"/>
                  </a:lnTo>
                  <a:lnTo>
                    <a:pt x="112" y="155"/>
                  </a:lnTo>
                  <a:lnTo>
                    <a:pt x="104" y="153"/>
                  </a:lnTo>
                  <a:lnTo>
                    <a:pt x="104" y="153"/>
                  </a:lnTo>
                  <a:lnTo>
                    <a:pt x="104" y="153"/>
                  </a:lnTo>
                  <a:lnTo>
                    <a:pt x="92" y="151"/>
                  </a:lnTo>
                  <a:lnTo>
                    <a:pt x="92" y="151"/>
                  </a:lnTo>
                  <a:lnTo>
                    <a:pt x="80" y="153"/>
                  </a:lnTo>
                  <a:lnTo>
                    <a:pt x="72" y="155"/>
                  </a:lnTo>
                  <a:lnTo>
                    <a:pt x="68" y="157"/>
                  </a:lnTo>
                  <a:lnTo>
                    <a:pt x="68" y="161"/>
                  </a:lnTo>
                  <a:lnTo>
                    <a:pt x="68" y="161"/>
                  </a:lnTo>
                  <a:lnTo>
                    <a:pt x="68" y="161"/>
                  </a:lnTo>
                  <a:lnTo>
                    <a:pt x="68" y="161"/>
                  </a:lnTo>
                  <a:lnTo>
                    <a:pt x="72" y="166"/>
                  </a:lnTo>
                  <a:lnTo>
                    <a:pt x="80" y="168"/>
                  </a:lnTo>
                  <a:lnTo>
                    <a:pt x="80" y="168"/>
                  </a:lnTo>
                  <a:lnTo>
                    <a:pt x="96" y="166"/>
                  </a:lnTo>
                  <a:lnTo>
                    <a:pt x="96" y="166"/>
                  </a:lnTo>
                  <a:lnTo>
                    <a:pt x="96" y="166"/>
                  </a:lnTo>
                  <a:lnTo>
                    <a:pt x="96" y="166"/>
                  </a:lnTo>
                  <a:lnTo>
                    <a:pt x="100" y="170"/>
                  </a:lnTo>
                  <a:lnTo>
                    <a:pt x="100" y="174"/>
                  </a:lnTo>
                  <a:lnTo>
                    <a:pt x="100" y="174"/>
                  </a:lnTo>
                  <a:lnTo>
                    <a:pt x="100" y="181"/>
                  </a:lnTo>
                  <a:lnTo>
                    <a:pt x="96" y="187"/>
                  </a:lnTo>
                  <a:lnTo>
                    <a:pt x="96" y="187"/>
                  </a:lnTo>
                  <a:lnTo>
                    <a:pt x="84" y="189"/>
                  </a:lnTo>
                  <a:lnTo>
                    <a:pt x="84" y="189"/>
                  </a:lnTo>
                  <a:lnTo>
                    <a:pt x="76" y="189"/>
                  </a:lnTo>
                  <a:lnTo>
                    <a:pt x="76" y="189"/>
                  </a:lnTo>
                  <a:lnTo>
                    <a:pt x="64" y="189"/>
                  </a:lnTo>
                  <a:lnTo>
                    <a:pt x="56" y="187"/>
                  </a:lnTo>
                  <a:lnTo>
                    <a:pt x="44" y="183"/>
                  </a:lnTo>
                  <a:lnTo>
                    <a:pt x="36" y="179"/>
                  </a:lnTo>
                  <a:lnTo>
                    <a:pt x="28" y="172"/>
                  </a:lnTo>
                  <a:lnTo>
                    <a:pt x="24" y="164"/>
                  </a:lnTo>
                  <a:lnTo>
                    <a:pt x="20" y="153"/>
                  </a:lnTo>
                  <a:lnTo>
                    <a:pt x="20" y="140"/>
                  </a:lnTo>
                  <a:lnTo>
                    <a:pt x="20" y="140"/>
                  </a:lnTo>
                  <a:lnTo>
                    <a:pt x="20" y="127"/>
                  </a:lnTo>
                  <a:lnTo>
                    <a:pt x="24" y="112"/>
                  </a:lnTo>
                  <a:lnTo>
                    <a:pt x="32" y="95"/>
                  </a:lnTo>
                  <a:lnTo>
                    <a:pt x="44" y="75"/>
                  </a:lnTo>
                  <a:lnTo>
                    <a:pt x="44" y="75"/>
                  </a:lnTo>
                  <a:lnTo>
                    <a:pt x="64" y="56"/>
                  </a:lnTo>
                  <a:lnTo>
                    <a:pt x="84" y="36"/>
                  </a:lnTo>
                  <a:lnTo>
                    <a:pt x="108" y="19"/>
                  </a:lnTo>
                  <a:lnTo>
                    <a:pt x="132" y="2"/>
                  </a:lnTo>
                  <a:lnTo>
                    <a:pt x="13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Freeform 36"/>
            <p:cNvSpPr>
              <a:spLocks/>
            </p:cNvSpPr>
            <p:nvPr/>
          </p:nvSpPr>
          <p:spPr bwMode="auto">
            <a:xfrm>
              <a:off x="4143" y="4763"/>
              <a:ext cx="92" cy="37"/>
            </a:xfrm>
            <a:custGeom>
              <a:avLst/>
              <a:gdLst>
                <a:gd name="T0" fmla="*/ 84 w 92"/>
                <a:gd name="T1" fmla="*/ 37 h 37"/>
                <a:gd name="T2" fmla="*/ 92 w 92"/>
                <a:gd name="T3" fmla="*/ 37 h 37"/>
                <a:gd name="T4" fmla="*/ 92 w 92"/>
                <a:gd name="T5" fmla="*/ 37 h 37"/>
                <a:gd name="T6" fmla="*/ 92 w 92"/>
                <a:gd name="T7" fmla="*/ 35 h 37"/>
                <a:gd name="T8" fmla="*/ 92 w 92"/>
                <a:gd name="T9" fmla="*/ 35 h 37"/>
                <a:gd name="T10" fmla="*/ 88 w 92"/>
                <a:gd name="T11" fmla="*/ 24 h 37"/>
                <a:gd name="T12" fmla="*/ 80 w 92"/>
                <a:gd name="T13" fmla="*/ 15 h 37"/>
                <a:gd name="T14" fmla="*/ 72 w 92"/>
                <a:gd name="T15" fmla="*/ 7 h 37"/>
                <a:gd name="T16" fmla="*/ 60 w 92"/>
                <a:gd name="T17" fmla="*/ 2 h 37"/>
                <a:gd name="T18" fmla="*/ 60 w 92"/>
                <a:gd name="T19" fmla="*/ 2 h 37"/>
                <a:gd name="T20" fmla="*/ 40 w 92"/>
                <a:gd name="T21" fmla="*/ 0 h 37"/>
                <a:gd name="T22" fmla="*/ 40 w 92"/>
                <a:gd name="T23" fmla="*/ 0 h 37"/>
                <a:gd name="T24" fmla="*/ 24 w 92"/>
                <a:gd name="T25" fmla="*/ 2 h 37"/>
                <a:gd name="T26" fmla="*/ 12 w 92"/>
                <a:gd name="T27" fmla="*/ 7 h 37"/>
                <a:gd name="T28" fmla="*/ 4 w 92"/>
                <a:gd name="T29" fmla="*/ 15 h 37"/>
                <a:gd name="T30" fmla="*/ 0 w 92"/>
                <a:gd name="T31" fmla="*/ 22 h 37"/>
                <a:gd name="T32" fmla="*/ 0 w 92"/>
                <a:gd name="T33" fmla="*/ 22 h 37"/>
                <a:gd name="T34" fmla="*/ 4 w 92"/>
                <a:gd name="T35" fmla="*/ 30 h 37"/>
                <a:gd name="T36" fmla="*/ 8 w 92"/>
                <a:gd name="T37" fmla="*/ 35 h 37"/>
                <a:gd name="T38" fmla="*/ 12 w 92"/>
                <a:gd name="T39" fmla="*/ 30 h 37"/>
                <a:gd name="T40" fmla="*/ 12 w 92"/>
                <a:gd name="T41" fmla="*/ 30 h 37"/>
                <a:gd name="T42" fmla="*/ 16 w 92"/>
                <a:gd name="T43" fmla="*/ 24 h 37"/>
                <a:gd name="T44" fmla="*/ 24 w 92"/>
                <a:gd name="T45" fmla="*/ 20 h 37"/>
                <a:gd name="T46" fmla="*/ 32 w 92"/>
                <a:gd name="T47" fmla="*/ 17 h 37"/>
                <a:gd name="T48" fmla="*/ 44 w 92"/>
                <a:gd name="T49" fmla="*/ 15 h 37"/>
                <a:gd name="T50" fmla="*/ 44 w 92"/>
                <a:gd name="T51" fmla="*/ 15 h 37"/>
                <a:gd name="T52" fmla="*/ 56 w 92"/>
                <a:gd name="T53" fmla="*/ 17 h 37"/>
                <a:gd name="T54" fmla="*/ 56 w 92"/>
                <a:gd name="T55" fmla="*/ 17 h 37"/>
                <a:gd name="T56" fmla="*/ 64 w 92"/>
                <a:gd name="T57" fmla="*/ 20 h 37"/>
                <a:gd name="T58" fmla="*/ 72 w 92"/>
                <a:gd name="T59" fmla="*/ 24 h 37"/>
                <a:gd name="T60" fmla="*/ 80 w 92"/>
                <a:gd name="T61" fmla="*/ 30 h 37"/>
                <a:gd name="T62" fmla="*/ 84 w 92"/>
                <a:gd name="T63" fmla="*/ 37 h 37"/>
                <a:gd name="T64" fmla="*/ 84 w 92"/>
                <a:gd name="T6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2" h="37">
                  <a:moveTo>
                    <a:pt x="84" y="37"/>
                  </a:moveTo>
                  <a:lnTo>
                    <a:pt x="92" y="37"/>
                  </a:lnTo>
                  <a:lnTo>
                    <a:pt x="92" y="37"/>
                  </a:lnTo>
                  <a:lnTo>
                    <a:pt x="92" y="35"/>
                  </a:lnTo>
                  <a:lnTo>
                    <a:pt x="92" y="35"/>
                  </a:lnTo>
                  <a:lnTo>
                    <a:pt x="88" y="24"/>
                  </a:lnTo>
                  <a:lnTo>
                    <a:pt x="80" y="15"/>
                  </a:lnTo>
                  <a:lnTo>
                    <a:pt x="72" y="7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4" y="2"/>
                  </a:lnTo>
                  <a:lnTo>
                    <a:pt x="12" y="7"/>
                  </a:lnTo>
                  <a:lnTo>
                    <a:pt x="4" y="15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8" y="35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6" y="24"/>
                  </a:lnTo>
                  <a:lnTo>
                    <a:pt x="24" y="20"/>
                  </a:lnTo>
                  <a:lnTo>
                    <a:pt x="32" y="17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64" y="20"/>
                  </a:lnTo>
                  <a:lnTo>
                    <a:pt x="72" y="24"/>
                  </a:lnTo>
                  <a:lnTo>
                    <a:pt x="80" y="30"/>
                  </a:lnTo>
                  <a:lnTo>
                    <a:pt x="84" y="37"/>
                  </a:lnTo>
                  <a:lnTo>
                    <a:pt x="84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7" name="Freeform 37"/>
            <p:cNvSpPr>
              <a:spLocks/>
            </p:cNvSpPr>
            <p:nvPr/>
          </p:nvSpPr>
          <p:spPr bwMode="auto">
            <a:xfrm>
              <a:off x="3607" y="4974"/>
              <a:ext cx="97" cy="44"/>
            </a:xfrm>
            <a:custGeom>
              <a:avLst/>
              <a:gdLst>
                <a:gd name="T0" fmla="*/ 49 w 97"/>
                <a:gd name="T1" fmla="*/ 13 h 44"/>
                <a:gd name="T2" fmla="*/ 49 w 97"/>
                <a:gd name="T3" fmla="*/ 13 h 44"/>
                <a:gd name="T4" fmla="*/ 57 w 97"/>
                <a:gd name="T5" fmla="*/ 13 h 44"/>
                <a:gd name="T6" fmla="*/ 57 w 97"/>
                <a:gd name="T7" fmla="*/ 13 h 44"/>
                <a:gd name="T8" fmla="*/ 73 w 97"/>
                <a:gd name="T9" fmla="*/ 15 h 44"/>
                <a:gd name="T10" fmla="*/ 93 w 97"/>
                <a:gd name="T11" fmla="*/ 24 h 44"/>
                <a:gd name="T12" fmla="*/ 97 w 97"/>
                <a:gd name="T13" fmla="*/ 20 h 44"/>
                <a:gd name="T14" fmla="*/ 97 w 97"/>
                <a:gd name="T15" fmla="*/ 20 h 44"/>
                <a:gd name="T16" fmla="*/ 85 w 97"/>
                <a:gd name="T17" fmla="*/ 11 h 44"/>
                <a:gd name="T18" fmla="*/ 73 w 97"/>
                <a:gd name="T19" fmla="*/ 5 h 44"/>
                <a:gd name="T20" fmla="*/ 57 w 97"/>
                <a:gd name="T21" fmla="*/ 3 h 44"/>
                <a:gd name="T22" fmla="*/ 41 w 97"/>
                <a:gd name="T23" fmla="*/ 0 h 44"/>
                <a:gd name="T24" fmla="*/ 41 w 97"/>
                <a:gd name="T25" fmla="*/ 0 h 44"/>
                <a:gd name="T26" fmla="*/ 37 w 97"/>
                <a:gd name="T27" fmla="*/ 0 h 44"/>
                <a:gd name="T28" fmla="*/ 37 w 97"/>
                <a:gd name="T29" fmla="*/ 0 h 44"/>
                <a:gd name="T30" fmla="*/ 37 w 97"/>
                <a:gd name="T31" fmla="*/ 0 h 44"/>
                <a:gd name="T32" fmla="*/ 21 w 97"/>
                <a:gd name="T33" fmla="*/ 5 h 44"/>
                <a:gd name="T34" fmla="*/ 8 w 97"/>
                <a:gd name="T35" fmla="*/ 9 h 44"/>
                <a:gd name="T36" fmla="*/ 4 w 97"/>
                <a:gd name="T37" fmla="*/ 15 h 44"/>
                <a:gd name="T38" fmla="*/ 0 w 97"/>
                <a:gd name="T39" fmla="*/ 24 h 44"/>
                <a:gd name="T40" fmla="*/ 0 w 97"/>
                <a:gd name="T41" fmla="*/ 24 h 44"/>
                <a:gd name="T42" fmla="*/ 4 w 97"/>
                <a:gd name="T43" fmla="*/ 33 h 44"/>
                <a:gd name="T44" fmla="*/ 8 w 97"/>
                <a:gd name="T45" fmla="*/ 37 h 44"/>
                <a:gd name="T46" fmla="*/ 16 w 97"/>
                <a:gd name="T47" fmla="*/ 39 h 44"/>
                <a:gd name="T48" fmla="*/ 25 w 97"/>
                <a:gd name="T49" fmla="*/ 44 h 44"/>
                <a:gd name="T50" fmla="*/ 25 w 97"/>
                <a:gd name="T51" fmla="*/ 37 h 44"/>
                <a:gd name="T52" fmla="*/ 25 w 97"/>
                <a:gd name="T53" fmla="*/ 37 h 44"/>
                <a:gd name="T54" fmla="*/ 21 w 97"/>
                <a:gd name="T55" fmla="*/ 33 h 44"/>
                <a:gd name="T56" fmla="*/ 21 w 97"/>
                <a:gd name="T57" fmla="*/ 33 h 44"/>
                <a:gd name="T58" fmla="*/ 25 w 97"/>
                <a:gd name="T59" fmla="*/ 26 h 44"/>
                <a:gd name="T60" fmla="*/ 29 w 97"/>
                <a:gd name="T61" fmla="*/ 20 h 44"/>
                <a:gd name="T62" fmla="*/ 37 w 97"/>
                <a:gd name="T63" fmla="*/ 15 h 44"/>
                <a:gd name="T64" fmla="*/ 49 w 97"/>
                <a:gd name="T65" fmla="*/ 13 h 44"/>
                <a:gd name="T66" fmla="*/ 49 w 97"/>
                <a:gd name="T67" fmla="*/ 1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" h="44">
                  <a:moveTo>
                    <a:pt x="49" y="13"/>
                  </a:moveTo>
                  <a:lnTo>
                    <a:pt x="49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73" y="15"/>
                  </a:lnTo>
                  <a:lnTo>
                    <a:pt x="93" y="24"/>
                  </a:lnTo>
                  <a:lnTo>
                    <a:pt x="97" y="20"/>
                  </a:lnTo>
                  <a:lnTo>
                    <a:pt x="97" y="20"/>
                  </a:lnTo>
                  <a:lnTo>
                    <a:pt x="85" y="11"/>
                  </a:lnTo>
                  <a:lnTo>
                    <a:pt x="73" y="5"/>
                  </a:lnTo>
                  <a:lnTo>
                    <a:pt x="57" y="3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1" y="5"/>
                  </a:lnTo>
                  <a:lnTo>
                    <a:pt x="8" y="9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" y="33"/>
                  </a:lnTo>
                  <a:lnTo>
                    <a:pt x="8" y="37"/>
                  </a:lnTo>
                  <a:lnTo>
                    <a:pt x="16" y="39"/>
                  </a:lnTo>
                  <a:lnTo>
                    <a:pt x="25" y="44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5" y="26"/>
                  </a:lnTo>
                  <a:lnTo>
                    <a:pt x="29" y="20"/>
                  </a:lnTo>
                  <a:lnTo>
                    <a:pt x="37" y="15"/>
                  </a:lnTo>
                  <a:lnTo>
                    <a:pt x="49" y="13"/>
                  </a:lnTo>
                  <a:lnTo>
                    <a:pt x="49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8" name="Freeform 38"/>
            <p:cNvSpPr>
              <a:spLocks/>
            </p:cNvSpPr>
            <p:nvPr/>
          </p:nvSpPr>
          <p:spPr bwMode="auto">
            <a:xfrm>
              <a:off x="3970" y="4556"/>
              <a:ext cx="193" cy="104"/>
            </a:xfrm>
            <a:custGeom>
              <a:avLst/>
              <a:gdLst>
                <a:gd name="T0" fmla="*/ 64 w 193"/>
                <a:gd name="T1" fmla="*/ 7 h 104"/>
                <a:gd name="T2" fmla="*/ 40 w 193"/>
                <a:gd name="T3" fmla="*/ 28 h 104"/>
                <a:gd name="T4" fmla="*/ 40 w 193"/>
                <a:gd name="T5" fmla="*/ 43 h 104"/>
                <a:gd name="T6" fmla="*/ 56 w 193"/>
                <a:gd name="T7" fmla="*/ 61 h 104"/>
                <a:gd name="T8" fmla="*/ 76 w 193"/>
                <a:gd name="T9" fmla="*/ 65 h 104"/>
                <a:gd name="T10" fmla="*/ 88 w 193"/>
                <a:gd name="T11" fmla="*/ 61 h 104"/>
                <a:gd name="T12" fmla="*/ 88 w 193"/>
                <a:gd name="T13" fmla="*/ 56 h 104"/>
                <a:gd name="T14" fmla="*/ 76 w 193"/>
                <a:gd name="T15" fmla="*/ 48 h 104"/>
                <a:gd name="T16" fmla="*/ 56 w 193"/>
                <a:gd name="T17" fmla="*/ 43 h 104"/>
                <a:gd name="T18" fmla="*/ 56 w 193"/>
                <a:gd name="T19" fmla="*/ 39 h 104"/>
                <a:gd name="T20" fmla="*/ 68 w 193"/>
                <a:gd name="T21" fmla="*/ 20 h 104"/>
                <a:gd name="T22" fmla="*/ 96 w 193"/>
                <a:gd name="T23" fmla="*/ 11 h 104"/>
                <a:gd name="T24" fmla="*/ 141 w 193"/>
                <a:gd name="T25" fmla="*/ 11 h 104"/>
                <a:gd name="T26" fmla="*/ 161 w 193"/>
                <a:gd name="T27" fmla="*/ 20 h 104"/>
                <a:gd name="T28" fmla="*/ 177 w 193"/>
                <a:gd name="T29" fmla="*/ 46 h 104"/>
                <a:gd name="T30" fmla="*/ 169 w 193"/>
                <a:gd name="T31" fmla="*/ 61 h 104"/>
                <a:gd name="T32" fmla="*/ 157 w 193"/>
                <a:gd name="T33" fmla="*/ 74 h 104"/>
                <a:gd name="T34" fmla="*/ 165 w 193"/>
                <a:gd name="T35" fmla="*/ 63 h 104"/>
                <a:gd name="T36" fmla="*/ 165 w 193"/>
                <a:gd name="T37" fmla="*/ 48 h 104"/>
                <a:gd name="T38" fmla="*/ 137 w 193"/>
                <a:gd name="T39" fmla="*/ 22 h 104"/>
                <a:gd name="T40" fmla="*/ 129 w 193"/>
                <a:gd name="T41" fmla="*/ 20 h 104"/>
                <a:gd name="T42" fmla="*/ 129 w 193"/>
                <a:gd name="T43" fmla="*/ 20 h 104"/>
                <a:gd name="T44" fmla="*/ 125 w 193"/>
                <a:gd name="T45" fmla="*/ 20 h 104"/>
                <a:gd name="T46" fmla="*/ 125 w 193"/>
                <a:gd name="T47" fmla="*/ 22 h 104"/>
                <a:gd name="T48" fmla="*/ 133 w 193"/>
                <a:gd name="T49" fmla="*/ 33 h 104"/>
                <a:gd name="T50" fmla="*/ 141 w 193"/>
                <a:gd name="T51" fmla="*/ 43 h 104"/>
                <a:gd name="T52" fmla="*/ 133 w 193"/>
                <a:gd name="T53" fmla="*/ 54 h 104"/>
                <a:gd name="T54" fmla="*/ 116 w 193"/>
                <a:gd name="T55" fmla="*/ 58 h 104"/>
                <a:gd name="T56" fmla="*/ 108 w 193"/>
                <a:gd name="T57" fmla="*/ 61 h 104"/>
                <a:gd name="T58" fmla="*/ 121 w 193"/>
                <a:gd name="T59" fmla="*/ 74 h 104"/>
                <a:gd name="T60" fmla="*/ 121 w 193"/>
                <a:gd name="T61" fmla="*/ 76 h 104"/>
                <a:gd name="T62" fmla="*/ 96 w 193"/>
                <a:gd name="T63" fmla="*/ 89 h 104"/>
                <a:gd name="T64" fmla="*/ 64 w 193"/>
                <a:gd name="T65" fmla="*/ 91 h 104"/>
                <a:gd name="T66" fmla="*/ 20 w 193"/>
                <a:gd name="T67" fmla="*/ 82 h 104"/>
                <a:gd name="T68" fmla="*/ 0 w 193"/>
                <a:gd name="T69" fmla="*/ 78 h 104"/>
                <a:gd name="T70" fmla="*/ 68 w 193"/>
                <a:gd name="T71" fmla="*/ 102 h 104"/>
                <a:gd name="T72" fmla="*/ 125 w 193"/>
                <a:gd name="T73" fmla="*/ 102 h 104"/>
                <a:gd name="T74" fmla="*/ 157 w 193"/>
                <a:gd name="T75" fmla="*/ 93 h 104"/>
                <a:gd name="T76" fmla="*/ 193 w 193"/>
                <a:gd name="T77" fmla="*/ 65 h 104"/>
                <a:gd name="T78" fmla="*/ 189 w 193"/>
                <a:gd name="T79" fmla="*/ 37 h 104"/>
                <a:gd name="T80" fmla="*/ 165 w 193"/>
                <a:gd name="T81" fmla="*/ 15 h 104"/>
                <a:gd name="T82" fmla="*/ 141 w 193"/>
                <a:gd name="T83" fmla="*/ 5 h 104"/>
                <a:gd name="T84" fmla="*/ 108 w 193"/>
                <a:gd name="T85" fmla="*/ 0 h 104"/>
                <a:gd name="T86" fmla="*/ 64 w 193"/>
                <a:gd name="T87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" h="104">
                  <a:moveTo>
                    <a:pt x="64" y="7"/>
                  </a:moveTo>
                  <a:lnTo>
                    <a:pt x="64" y="7"/>
                  </a:lnTo>
                  <a:lnTo>
                    <a:pt x="64" y="7"/>
                  </a:lnTo>
                  <a:lnTo>
                    <a:pt x="52" y="13"/>
                  </a:lnTo>
                  <a:lnTo>
                    <a:pt x="44" y="20"/>
                  </a:lnTo>
                  <a:lnTo>
                    <a:pt x="40" y="28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40" y="43"/>
                  </a:lnTo>
                  <a:lnTo>
                    <a:pt x="44" y="50"/>
                  </a:lnTo>
                  <a:lnTo>
                    <a:pt x="48" y="54"/>
                  </a:lnTo>
                  <a:lnTo>
                    <a:pt x="56" y="61"/>
                  </a:lnTo>
                  <a:lnTo>
                    <a:pt x="56" y="61"/>
                  </a:lnTo>
                  <a:lnTo>
                    <a:pt x="68" y="63"/>
                  </a:lnTo>
                  <a:lnTo>
                    <a:pt x="76" y="65"/>
                  </a:lnTo>
                  <a:lnTo>
                    <a:pt x="76" y="65"/>
                  </a:lnTo>
                  <a:lnTo>
                    <a:pt x="80" y="63"/>
                  </a:lnTo>
                  <a:lnTo>
                    <a:pt x="88" y="61"/>
                  </a:lnTo>
                  <a:lnTo>
                    <a:pt x="88" y="61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4" y="52"/>
                  </a:lnTo>
                  <a:lnTo>
                    <a:pt x="80" y="50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64" y="46"/>
                  </a:lnTo>
                  <a:lnTo>
                    <a:pt x="56" y="43"/>
                  </a:lnTo>
                  <a:lnTo>
                    <a:pt x="56" y="43"/>
                  </a:lnTo>
                  <a:lnTo>
                    <a:pt x="56" y="39"/>
                  </a:lnTo>
                  <a:lnTo>
                    <a:pt x="56" y="39"/>
                  </a:lnTo>
                  <a:lnTo>
                    <a:pt x="56" y="33"/>
                  </a:lnTo>
                  <a:lnTo>
                    <a:pt x="60" y="26"/>
                  </a:lnTo>
                  <a:lnTo>
                    <a:pt x="68" y="20"/>
                  </a:lnTo>
                  <a:lnTo>
                    <a:pt x="80" y="15"/>
                  </a:lnTo>
                  <a:lnTo>
                    <a:pt x="80" y="15"/>
                  </a:lnTo>
                  <a:lnTo>
                    <a:pt x="96" y="11"/>
                  </a:lnTo>
                  <a:lnTo>
                    <a:pt x="116" y="9"/>
                  </a:lnTo>
                  <a:lnTo>
                    <a:pt x="116" y="9"/>
                  </a:lnTo>
                  <a:lnTo>
                    <a:pt x="141" y="11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161" y="20"/>
                  </a:lnTo>
                  <a:lnTo>
                    <a:pt x="161" y="20"/>
                  </a:lnTo>
                  <a:lnTo>
                    <a:pt x="173" y="33"/>
                  </a:lnTo>
                  <a:lnTo>
                    <a:pt x="177" y="46"/>
                  </a:lnTo>
                  <a:lnTo>
                    <a:pt x="177" y="46"/>
                  </a:lnTo>
                  <a:lnTo>
                    <a:pt x="173" y="52"/>
                  </a:lnTo>
                  <a:lnTo>
                    <a:pt x="169" y="61"/>
                  </a:lnTo>
                  <a:lnTo>
                    <a:pt x="165" y="67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65" y="63"/>
                  </a:lnTo>
                  <a:lnTo>
                    <a:pt x="165" y="54"/>
                  </a:lnTo>
                  <a:lnTo>
                    <a:pt x="165" y="54"/>
                  </a:lnTo>
                  <a:lnTo>
                    <a:pt x="165" y="48"/>
                  </a:lnTo>
                  <a:lnTo>
                    <a:pt x="161" y="41"/>
                  </a:lnTo>
                  <a:lnTo>
                    <a:pt x="149" y="30"/>
                  </a:lnTo>
                  <a:lnTo>
                    <a:pt x="137" y="22"/>
                  </a:lnTo>
                  <a:lnTo>
                    <a:pt x="129" y="20"/>
                  </a:lnTo>
                  <a:lnTo>
                    <a:pt x="129" y="20"/>
                  </a:lnTo>
                  <a:lnTo>
                    <a:pt x="129" y="20"/>
                  </a:lnTo>
                  <a:lnTo>
                    <a:pt x="129" y="20"/>
                  </a:lnTo>
                  <a:lnTo>
                    <a:pt x="129" y="20"/>
                  </a:lnTo>
                  <a:lnTo>
                    <a:pt x="129" y="20"/>
                  </a:lnTo>
                  <a:lnTo>
                    <a:pt x="129" y="20"/>
                  </a:lnTo>
                  <a:lnTo>
                    <a:pt x="125" y="20"/>
                  </a:lnTo>
                  <a:lnTo>
                    <a:pt x="125" y="20"/>
                  </a:lnTo>
                  <a:lnTo>
                    <a:pt x="125" y="20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5" y="24"/>
                  </a:lnTo>
                  <a:lnTo>
                    <a:pt x="125" y="24"/>
                  </a:lnTo>
                  <a:lnTo>
                    <a:pt x="133" y="33"/>
                  </a:lnTo>
                  <a:lnTo>
                    <a:pt x="137" y="37"/>
                  </a:lnTo>
                  <a:lnTo>
                    <a:pt x="141" y="43"/>
                  </a:lnTo>
                  <a:lnTo>
                    <a:pt x="141" y="43"/>
                  </a:lnTo>
                  <a:lnTo>
                    <a:pt x="137" y="50"/>
                  </a:lnTo>
                  <a:lnTo>
                    <a:pt x="137" y="50"/>
                  </a:lnTo>
                  <a:lnTo>
                    <a:pt x="133" y="54"/>
                  </a:lnTo>
                  <a:lnTo>
                    <a:pt x="129" y="56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2" y="58"/>
                  </a:lnTo>
                  <a:lnTo>
                    <a:pt x="108" y="61"/>
                  </a:lnTo>
                  <a:lnTo>
                    <a:pt x="108" y="61"/>
                  </a:lnTo>
                  <a:lnTo>
                    <a:pt x="116" y="65"/>
                  </a:lnTo>
                  <a:lnTo>
                    <a:pt x="121" y="69"/>
                  </a:lnTo>
                  <a:lnTo>
                    <a:pt x="121" y="74"/>
                  </a:lnTo>
                  <a:lnTo>
                    <a:pt x="121" y="74"/>
                  </a:lnTo>
                  <a:lnTo>
                    <a:pt x="121" y="76"/>
                  </a:lnTo>
                  <a:lnTo>
                    <a:pt x="121" y="76"/>
                  </a:lnTo>
                  <a:lnTo>
                    <a:pt x="116" y="80"/>
                  </a:lnTo>
                  <a:lnTo>
                    <a:pt x="108" y="84"/>
                  </a:lnTo>
                  <a:lnTo>
                    <a:pt x="96" y="89"/>
                  </a:lnTo>
                  <a:lnTo>
                    <a:pt x="76" y="91"/>
                  </a:lnTo>
                  <a:lnTo>
                    <a:pt x="64" y="91"/>
                  </a:lnTo>
                  <a:lnTo>
                    <a:pt x="64" y="91"/>
                  </a:lnTo>
                  <a:lnTo>
                    <a:pt x="48" y="89"/>
                  </a:lnTo>
                  <a:lnTo>
                    <a:pt x="32" y="86"/>
                  </a:lnTo>
                  <a:lnTo>
                    <a:pt x="20" y="82"/>
                  </a:lnTo>
                  <a:lnTo>
                    <a:pt x="8" y="76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20" y="89"/>
                  </a:lnTo>
                  <a:lnTo>
                    <a:pt x="44" y="97"/>
                  </a:lnTo>
                  <a:lnTo>
                    <a:pt x="68" y="102"/>
                  </a:lnTo>
                  <a:lnTo>
                    <a:pt x="96" y="104"/>
                  </a:lnTo>
                  <a:lnTo>
                    <a:pt x="96" y="104"/>
                  </a:lnTo>
                  <a:lnTo>
                    <a:pt x="125" y="102"/>
                  </a:lnTo>
                  <a:lnTo>
                    <a:pt x="141" y="97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73" y="84"/>
                  </a:lnTo>
                  <a:lnTo>
                    <a:pt x="185" y="76"/>
                  </a:lnTo>
                  <a:lnTo>
                    <a:pt x="193" y="65"/>
                  </a:lnTo>
                  <a:lnTo>
                    <a:pt x="193" y="52"/>
                  </a:lnTo>
                  <a:lnTo>
                    <a:pt x="193" y="52"/>
                  </a:lnTo>
                  <a:lnTo>
                    <a:pt x="189" y="37"/>
                  </a:lnTo>
                  <a:lnTo>
                    <a:pt x="177" y="22"/>
                  </a:lnTo>
                  <a:lnTo>
                    <a:pt x="177" y="22"/>
                  </a:lnTo>
                  <a:lnTo>
                    <a:pt x="165" y="15"/>
                  </a:lnTo>
                  <a:lnTo>
                    <a:pt x="165" y="15"/>
                  </a:lnTo>
                  <a:lnTo>
                    <a:pt x="153" y="9"/>
                  </a:lnTo>
                  <a:lnTo>
                    <a:pt x="141" y="5"/>
                  </a:lnTo>
                  <a:lnTo>
                    <a:pt x="125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84" y="2"/>
                  </a:lnTo>
                  <a:lnTo>
                    <a:pt x="64" y="7"/>
                  </a:lnTo>
                  <a:lnTo>
                    <a:pt x="64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Freeform 39"/>
            <p:cNvSpPr>
              <a:spLocks/>
            </p:cNvSpPr>
            <p:nvPr/>
          </p:nvSpPr>
          <p:spPr bwMode="auto">
            <a:xfrm>
              <a:off x="3169" y="4347"/>
              <a:ext cx="80" cy="13"/>
            </a:xfrm>
            <a:custGeom>
              <a:avLst/>
              <a:gdLst>
                <a:gd name="T0" fmla="*/ 48 w 80"/>
                <a:gd name="T1" fmla="*/ 13 h 13"/>
                <a:gd name="T2" fmla="*/ 48 w 80"/>
                <a:gd name="T3" fmla="*/ 13 h 13"/>
                <a:gd name="T4" fmla="*/ 48 w 80"/>
                <a:gd name="T5" fmla="*/ 13 h 13"/>
                <a:gd name="T6" fmla="*/ 48 w 80"/>
                <a:gd name="T7" fmla="*/ 13 h 13"/>
                <a:gd name="T8" fmla="*/ 64 w 80"/>
                <a:gd name="T9" fmla="*/ 11 h 13"/>
                <a:gd name="T10" fmla="*/ 72 w 80"/>
                <a:gd name="T11" fmla="*/ 9 h 13"/>
                <a:gd name="T12" fmla="*/ 76 w 80"/>
                <a:gd name="T13" fmla="*/ 7 h 13"/>
                <a:gd name="T14" fmla="*/ 76 w 80"/>
                <a:gd name="T15" fmla="*/ 7 h 13"/>
                <a:gd name="T16" fmla="*/ 76 w 80"/>
                <a:gd name="T17" fmla="*/ 7 h 13"/>
                <a:gd name="T18" fmla="*/ 80 w 80"/>
                <a:gd name="T19" fmla="*/ 0 h 13"/>
                <a:gd name="T20" fmla="*/ 0 w 80"/>
                <a:gd name="T21" fmla="*/ 0 h 13"/>
                <a:gd name="T22" fmla="*/ 0 w 80"/>
                <a:gd name="T23" fmla="*/ 0 h 13"/>
                <a:gd name="T24" fmla="*/ 12 w 80"/>
                <a:gd name="T25" fmla="*/ 7 h 13"/>
                <a:gd name="T26" fmla="*/ 24 w 80"/>
                <a:gd name="T27" fmla="*/ 11 h 13"/>
                <a:gd name="T28" fmla="*/ 36 w 80"/>
                <a:gd name="T29" fmla="*/ 13 h 13"/>
                <a:gd name="T30" fmla="*/ 48 w 80"/>
                <a:gd name="T31" fmla="*/ 13 h 13"/>
                <a:gd name="T32" fmla="*/ 48 w 80"/>
                <a:gd name="T3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0" h="13">
                  <a:moveTo>
                    <a:pt x="48" y="13"/>
                  </a:moveTo>
                  <a:lnTo>
                    <a:pt x="48" y="13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64" y="11"/>
                  </a:lnTo>
                  <a:lnTo>
                    <a:pt x="72" y="9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7"/>
                  </a:lnTo>
                  <a:lnTo>
                    <a:pt x="24" y="11"/>
                  </a:lnTo>
                  <a:lnTo>
                    <a:pt x="36" y="13"/>
                  </a:lnTo>
                  <a:lnTo>
                    <a:pt x="48" y="13"/>
                  </a:lnTo>
                  <a:lnTo>
                    <a:pt x="4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40"/>
            <p:cNvSpPr>
              <a:spLocks/>
            </p:cNvSpPr>
            <p:nvPr/>
          </p:nvSpPr>
          <p:spPr bwMode="auto">
            <a:xfrm>
              <a:off x="4211" y="4535"/>
              <a:ext cx="97" cy="51"/>
            </a:xfrm>
            <a:custGeom>
              <a:avLst/>
              <a:gdLst>
                <a:gd name="T0" fmla="*/ 12 w 97"/>
                <a:gd name="T1" fmla="*/ 26 h 51"/>
                <a:gd name="T2" fmla="*/ 12 w 97"/>
                <a:gd name="T3" fmla="*/ 26 h 51"/>
                <a:gd name="T4" fmla="*/ 12 w 97"/>
                <a:gd name="T5" fmla="*/ 21 h 51"/>
                <a:gd name="T6" fmla="*/ 12 w 97"/>
                <a:gd name="T7" fmla="*/ 21 h 51"/>
                <a:gd name="T8" fmla="*/ 16 w 97"/>
                <a:gd name="T9" fmla="*/ 17 h 51"/>
                <a:gd name="T10" fmla="*/ 20 w 97"/>
                <a:gd name="T11" fmla="*/ 15 h 51"/>
                <a:gd name="T12" fmla="*/ 28 w 97"/>
                <a:gd name="T13" fmla="*/ 13 h 51"/>
                <a:gd name="T14" fmla="*/ 37 w 97"/>
                <a:gd name="T15" fmla="*/ 10 h 51"/>
                <a:gd name="T16" fmla="*/ 37 w 97"/>
                <a:gd name="T17" fmla="*/ 10 h 51"/>
                <a:gd name="T18" fmla="*/ 37 w 97"/>
                <a:gd name="T19" fmla="*/ 10 h 51"/>
                <a:gd name="T20" fmla="*/ 37 w 97"/>
                <a:gd name="T21" fmla="*/ 10 h 51"/>
                <a:gd name="T22" fmla="*/ 37 w 97"/>
                <a:gd name="T23" fmla="*/ 13 h 51"/>
                <a:gd name="T24" fmla="*/ 37 w 97"/>
                <a:gd name="T25" fmla="*/ 13 h 51"/>
                <a:gd name="T26" fmla="*/ 45 w 97"/>
                <a:gd name="T27" fmla="*/ 19 h 51"/>
                <a:gd name="T28" fmla="*/ 49 w 97"/>
                <a:gd name="T29" fmla="*/ 21 h 51"/>
                <a:gd name="T30" fmla="*/ 53 w 97"/>
                <a:gd name="T31" fmla="*/ 21 h 51"/>
                <a:gd name="T32" fmla="*/ 53 w 97"/>
                <a:gd name="T33" fmla="*/ 21 h 51"/>
                <a:gd name="T34" fmla="*/ 57 w 97"/>
                <a:gd name="T35" fmla="*/ 21 h 51"/>
                <a:gd name="T36" fmla="*/ 57 w 97"/>
                <a:gd name="T37" fmla="*/ 21 h 51"/>
                <a:gd name="T38" fmla="*/ 61 w 97"/>
                <a:gd name="T39" fmla="*/ 19 h 51"/>
                <a:gd name="T40" fmla="*/ 65 w 97"/>
                <a:gd name="T41" fmla="*/ 15 h 51"/>
                <a:gd name="T42" fmla="*/ 65 w 97"/>
                <a:gd name="T43" fmla="*/ 15 h 51"/>
                <a:gd name="T44" fmla="*/ 61 w 97"/>
                <a:gd name="T45" fmla="*/ 6 h 51"/>
                <a:gd name="T46" fmla="*/ 61 w 97"/>
                <a:gd name="T47" fmla="*/ 6 h 51"/>
                <a:gd name="T48" fmla="*/ 53 w 97"/>
                <a:gd name="T49" fmla="*/ 2 h 51"/>
                <a:gd name="T50" fmla="*/ 53 w 97"/>
                <a:gd name="T51" fmla="*/ 2 h 51"/>
                <a:gd name="T52" fmla="*/ 41 w 97"/>
                <a:gd name="T53" fmla="*/ 0 h 51"/>
                <a:gd name="T54" fmla="*/ 41 w 97"/>
                <a:gd name="T55" fmla="*/ 0 h 51"/>
                <a:gd name="T56" fmla="*/ 24 w 97"/>
                <a:gd name="T57" fmla="*/ 2 h 51"/>
                <a:gd name="T58" fmla="*/ 16 w 97"/>
                <a:gd name="T59" fmla="*/ 6 h 51"/>
                <a:gd name="T60" fmla="*/ 8 w 97"/>
                <a:gd name="T61" fmla="*/ 13 h 51"/>
                <a:gd name="T62" fmla="*/ 4 w 97"/>
                <a:gd name="T63" fmla="*/ 21 h 51"/>
                <a:gd name="T64" fmla="*/ 4 w 97"/>
                <a:gd name="T65" fmla="*/ 21 h 51"/>
                <a:gd name="T66" fmla="*/ 4 w 97"/>
                <a:gd name="T67" fmla="*/ 21 h 51"/>
                <a:gd name="T68" fmla="*/ 4 w 97"/>
                <a:gd name="T69" fmla="*/ 21 h 51"/>
                <a:gd name="T70" fmla="*/ 0 w 97"/>
                <a:gd name="T71" fmla="*/ 28 h 51"/>
                <a:gd name="T72" fmla="*/ 0 w 97"/>
                <a:gd name="T73" fmla="*/ 28 h 51"/>
                <a:gd name="T74" fmla="*/ 4 w 97"/>
                <a:gd name="T75" fmla="*/ 34 h 51"/>
                <a:gd name="T76" fmla="*/ 4 w 97"/>
                <a:gd name="T77" fmla="*/ 34 h 51"/>
                <a:gd name="T78" fmla="*/ 8 w 97"/>
                <a:gd name="T79" fmla="*/ 41 h 51"/>
                <a:gd name="T80" fmla="*/ 20 w 97"/>
                <a:gd name="T81" fmla="*/ 47 h 51"/>
                <a:gd name="T82" fmla="*/ 33 w 97"/>
                <a:gd name="T83" fmla="*/ 49 h 51"/>
                <a:gd name="T84" fmla="*/ 49 w 97"/>
                <a:gd name="T85" fmla="*/ 51 h 51"/>
                <a:gd name="T86" fmla="*/ 49 w 97"/>
                <a:gd name="T87" fmla="*/ 51 h 51"/>
                <a:gd name="T88" fmla="*/ 49 w 97"/>
                <a:gd name="T89" fmla="*/ 51 h 51"/>
                <a:gd name="T90" fmla="*/ 49 w 97"/>
                <a:gd name="T91" fmla="*/ 51 h 51"/>
                <a:gd name="T92" fmla="*/ 73 w 97"/>
                <a:gd name="T93" fmla="*/ 49 h 51"/>
                <a:gd name="T94" fmla="*/ 97 w 97"/>
                <a:gd name="T95" fmla="*/ 45 h 51"/>
                <a:gd name="T96" fmla="*/ 97 w 97"/>
                <a:gd name="T97" fmla="*/ 32 h 51"/>
                <a:gd name="T98" fmla="*/ 97 w 97"/>
                <a:gd name="T99" fmla="*/ 32 h 51"/>
                <a:gd name="T100" fmla="*/ 73 w 97"/>
                <a:gd name="T101" fmla="*/ 38 h 51"/>
                <a:gd name="T102" fmla="*/ 53 w 97"/>
                <a:gd name="T103" fmla="*/ 38 h 51"/>
                <a:gd name="T104" fmla="*/ 53 w 97"/>
                <a:gd name="T105" fmla="*/ 38 h 51"/>
                <a:gd name="T106" fmla="*/ 37 w 97"/>
                <a:gd name="T107" fmla="*/ 38 h 51"/>
                <a:gd name="T108" fmla="*/ 24 w 97"/>
                <a:gd name="T109" fmla="*/ 36 h 51"/>
                <a:gd name="T110" fmla="*/ 16 w 97"/>
                <a:gd name="T111" fmla="*/ 32 h 51"/>
                <a:gd name="T112" fmla="*/ 12 w 97"/>
                <a:gd name="T113" fmla="*/ 26 h 51"/>
                <a:gd name="T114" fmla="*/ 12 w 97"/>
                <a:gd name="T115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7" h="51">
                  <a:moveTo>
                    <a:pt x="12" y="26"/>
                  </a:moveTo>
                  <a:lnTo>
                    <a:pt x="12" y="26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6" y="17"/>
                  </a:lnTo>
                  <a:lnTo>
                    <a:pt x="20" y="15"/>
                  </a:lnTo>
                  <a:lnTo>
                    <a:pt x="28" y="13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45" y="19"/>
                  </a:lnTo>
                  <a:lnTo>
                    <a:pt x="49" y="21"/>
                  </a:lnTo>
                  <a:lnTo>
                    <a:pt x="53" y="21"/>
                  </a:lnTo>
                  <a:lnTo>
                    <a:pt x="53" y="21"/>
                  </a:lnTo>
                  <a:lnTo>
                    <a:pt x="57" y="21"/>
                  </a:lnTo>
                  <a:lnTo>
                    <a:pt x="57" y="21"/>
                  </a:lnTo>
                  <a:lnTo>
                    <a:pt x="61" y="19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24" y="2"/>
                  </a:lnTo>
                  <a:lnTo>
                    <a:pt x="16" y="6"/>
                  </a:lnTo>
                  <a:lnTo>
                    <a:pt x="8" y="13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8" y="41"/>
                  </a:lnTo>
                  <a:lnTo>
                    <a:pt x="20" y="47"/>
                  </a:lnTo>
                  <a:lnTo>
                    <a:pt x="33" y="49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73" y="49"/>
                  </a:lnTo>
                  <a:lnTo>
                    <a:pt x="97" y="45"/>
                  </a:lnTo>
                  <a:lnTo>
                    <a:pt x="97" y="32"/>
                  </a:lnTo>
                  <a:lnTo>
                    <a:pt x="97" y="32"/>
                  </a:lnTo>
                  <a:lnTo>
                    <a:pt x="7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37" y="38"/>
                  </a:lnTo>
                  <a:lnTo>
                    <a:pt x="24" y="36"/>
                  </a:lnTo>
                  <a:lnTo>
                    <a:pt x="16" y="32"/>
                  </a:lnTo>
                  <a:lnTo>
                    <a:pt x="12" y="26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41"/>
            <p:cNvSpPr>
              <a:spLocks/>
            </p:cNvSpPr>
            <p:nvPr/>
          </p:nvSpPr>
          <p:spPr bwMode="auto">
            <a:xfrm>
              <a:off x="3934" y="4670"/>
              <a:ext cx="374" cy="188"/>
            </a:xfrm>
            <a:custGeom>
              <a:avLst/>
              <a:gdLst>
                <a:gd name="T0" fmla="*/ 205 w 374"/>
                <a:gd name="T1" fmla="*/ 0 h 188"/>
                <a:gd name="T2" fmla="*/ 169 w 374"/>
                <a:gd name="T3" fmla="*/ 3 h 188"/>
                <a:gd name="T4" fmla="*/ 132 w 374"/>
                <a:gd name="T5" fmla="*/ 9 h 188"/>
                <a:gd name="T6" fmla="*/ 80 w 374"/>
                <a:gd name="T7" fmla="*/ 24 h 188"/>
                <a:gd name="T8" fmla="*/ 40 w 374"/>
                <a:gd name="T9" fmla="*/ 48 h 188"/>
                <a:gd name="T10" fmla="*/ 12 w 374"/>
                <a:gd name="T11" fmla="*/ 74 h 188"/>
                <a:gd name="T12" fmla="*/ 0 w 374"/>
                <a:gd name="T13" fmla="*/ 104 h 188"/>
                <a:gd name="T14" fmla="*/ 4 w 374"/>
                <a:gd name="T15" fmla="*/ 119 h 188"/>
                <a:gd name="T16" fmla="*/ 12 w 374"/>
                <a:gd name="T17" fmla="*/ 134 h 188"/>
                <a:gd name="T18" fmla="*/ 36 w 374"/>
                <a:gd name="T19" fmla="*/ 156 h 188"/>
                <a:gd name="T20" fmla="*/ 72 w 374"/>
                <a:gd name="T21" fmla="*/ 173 h 188"/>
                <a:gd name="T22" fmla="*/ 116 w 374"/>
                <a:gd name="T23" fmla="*/ 184 h 188"/>
                <a:gd name="T24" fmla="*/ 165 w 374"/>
                <a:gd name="T25" fmla="*/ 188 h 188"/>
                <a:gd name="T26" fmla="*/ 165 w 374"/>
                <a:gd name="T27" fmla="*/ 188 h 188"/>
                <a:gd name="T28" fmla="*/ 201 w 374"/>
                <a:gd name="T29" fmla="*/ 186 h 188"/>
                <a:gd name="T30" fmla="*/ 233 w 374"/>
                <a:gd name="T31" fmla="*/ 179 h 188"/>
                <a:gd name="T32" fmla="*/ 265 w 374"/>
                <a:gd name="T33" fmla="*/ 166 h 188"/>
                <a:gd name="T34" fmla="*/ 273 w 374"/>
                <a:gd name="T35" fmla="*/ 154 h 188"/>
                <a:gd name="T36" fmla="*/ 273 w 374"/>
                <a:gd name="T37" fmla="*/ 147 h 188"/>
                <a:gd name="T38" fmla="*/ 257 w 374"/>
                <a:gd name="T39" fmla="*/ 136 h 188"/>
                <a:gd name="T40" fmla="*/ 245 w 374"/>
                <a:gd name="T41" fmla="*/ 132 h 188"/>
                <a:gd name="T42" fmla="*/ 233 w 374"/>
                <a:gd name="T43" fmla="*/ 132 h 188"/>
                <a:gd name="T44" fmla="*/ 209 w 374"/>
                <a:gd name="T45" fmla="*/ 136 h 188"/>
                <a:gd name="T46" fmla="*/ 185 w 374"/>
                <a:gd name="T47" fmla="*/ 151 h 188"/>
                <a:gd name="T48" fmla="*/ 173 w 374"/>
                <a:gd name="T49" fmla="*/ 162 h 188"/>
                <a:gd name="T50" fmla="*/ 144 w 374"/>
                <a:gd name="T51" fmla="*/ 173 h 188"/>
                <a:gd name="T52" fmla="*/ 132 w 374"/>
                <a:gd name="T53" fmla="*/ 175 h 188"/>
                <a:gd name="T54" fmla="*/ 124 w 374"/>
                <a:gd name="T55" fmla="*/ 173 h 188"/>
                <a:gd name="T56" fmla="*/ 88 w 374"/>
                <a:gd name="T57" fmla="*/ 158 h 188"/>
                <a:gd name="T58" fmla="*/ 60 w 374"/>
                <a:gd name="T59" fmla="*/ 136 h 188"/>
                <a:gd name="T60" fmla="*/ 52 w 374"/>
                <a:gd name="T61" fmla="*/ 117 h 188"/>
                <a:gd name="T62" fmla="*/ 48 w 374"/>
                <a:gd name="T63" fmla="*/ 100 h 188"/>
                <a:gd name="T64" fmla="*/ 56 w 374"/>
                <a:gd name="T65" fmla="*/ 72 h 188"/>
                <a:gd name="T66" fmla="*/ 76 w 374"/>
                <a:gd name="T67" fmla="*/ 48 h 188"/>
                <a:gd name="T68" fmla="*/ 112 w 374"/>
                <a:gd name="T69" fmla="*/ 26 h 188"/>
                <a:gd name="T70" fmla="*/ 157 w 374"/>
                <a:gd name="T71" fmla="*/ 11 h 188"/>
                <a:gd name="T72" fmla="*/ 181 w 374"/>
                <a:gd name="T73" fmla="*/ 9 h 188"/>
                <a:gd name="T74" fmla="*/ 205 w 374"/>
                <a:gd name="T75" fmla="*/ 5 h 188"/>
                <a:gd name="T76" fmla="*/ 205 w 374"/>
                <a:gd name="T77" fmla="*/ 5 h 188"/>
                <a:gd name="T78" fmla="*/ 221 w 374"/>
                <a:gd name="T79" fmla="*/ 5 h 188"/>
                <a:gd name="T80" fmla="*/ 301 w 374"/>
                <a:gd name="T81" fmla="*/ 13 h 188"/>
                <a:gd name="T82" fmla="*/ 374 w 374"/>
                <a:gd name="T83" fmla="*/ 37 h 188"/>
                <a:gd name="T84" fmla="*/ 374 w 374"/>
                <a:gd name="T85" fmla="*/ 18 h 188"/>
                <a:gd name="T86" fmla="*/ 310 w 374"/>
                <a:gd name="T87" fmla="*/ 5 h 188"/>
                <a:gd name="T88" fmla="*/ 241 w 374"/>
                <a:gd name="T89" fmla="*/ 0 h 188"/>
                <a:gd name="T90" fmla="*/ 205 w 374"/>
                <a:gd name="T9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4" h="188">
                  <a:moveTo>
                    <a:pt x="205" y="0"/>
                  </a:moveTo>
                  <a:lnTo>
                    <a:pt x="205" y="0"/>
                  </a:lnTo>
                  <a:lnTo>
                    <a:pt x="205" y="0"/>
                  </a:lnTo>
                  <a:lnTo>
                    <a:pt x="169" y="3"/>
                  </a:lnTo>
                  <a:lnTo>
                    <a:pt x="132" y="9"/>
                  </a:lnTo>
                  <a:lnTo>
                    <a:pt x="132" y="9"/>
                  </a:lnTo>
                  <a:lnTo>
                    <a:pt x="108" y="16"/>
                  </a:lnTo>
                  <a:lnTo>
                    <a:pt x="80" y="24"/>
                  </a:lnTo>
                  <a:lnTo>
                    <a:pt x="60" y="35"/>
                  </a:lnTo>
                  <a:lnTo>
                    <a:pt x="40" y="48"/>
                  </a:lnTo>
                  <a:lnTo>
                    <a:pt x="24" y="61"/>
                  </a:lnTo>
                  <a:lnTo>
                    <a:pt x="12" y="74"/>
                  </a:lnTo>
                  <a:lnTo>
                    <a:pt x="4" y="89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4" y="119"/>
                  </a:lnTo>
                  <a:lnTo>
                    <a:pt x="12" y="134"/>
                  </a:lnTo>
                  <a:lnTo>
                    <a:pt x="12" y="134"/>
                  </a:lnTo>
                  <a:lnTo>
                    <a:pt x="24" y="145"/>
                  </a:lnTo>
                  <a:lnTo>
                    <a:pt x="36" y="156"/>
                  </a:lnTo>
                  <a:lnTo>
                    <a:pt x="52" y="164"/>
                  </a:lnTo>
                  <a:lnTo>
                    <a:pt x="72" y="173"/>
                  </a:lnTo>
                  <a:lnTo>
                    <a:pt x="92" y="179"/>
                  </a:lnTo>
                  <a:lnTo>
                    <a:pt x="116" y="184"/>
                  </a:lnTo>
                  <a:lnTo>
                    <a:pt x="140" y="188"/>
                  </a:lnTo>
                  <a:lnTo>
                    <a:pt x="165" y="188"/>
                  </a:lnTo>
                  <a:lnTo>
                    <a:pt x="165" y="188"/>
                  </a:lnTo>
                  <a:lnTo>
                    <a:pt x="165" y="188"/>
                  </a:lnTo>
                  <a:lnTo>
                    <a:pt x="165" y="188"/>
                  </a:lnTo>
                  <a:lnTo>
                    <a:pt x="201" y="186"/>
                  </a:lnTo>
                  <a:lnTo>
                    <a:pt x="233" y="179"/>
                  </a:lnTo>
                  <a:lnTo>
                    <a:pt x="233" y="179"/>
                  </a:lnTo>
                  <a:lnTo>
                    <a:pt x="253" y="173"/>
                  </a:lnTo>
                  <a:lnTo>
                    <a:pt x="265" y="166"/>
                  </a:lnTo>
                  <a:lnTo>
                    <a:pt x="273" y="160"/>
                  </a:lnTo>
                  <a:lnTo>
                    <a:pt x="273" y="154"/>
                  </a:lnTo>
                  <a:lnTo>
                    <a:pt x="273" y="154"/>
                  </a:lnTo>
                  <a:lnTo>
                    <a:pt x="273" y="147"/>
                  </a:lnTo>
                  <a:lnTo>
                    <a:pt x="269" y="143"/>
                  </a:lnTo>
                  <a:lnTo>
                    <a:pt x="257" y="136"/>
                  </a:lnTo>
                  <a:lnTo>
                    <a:pt x="257" y="136"/>
                  </a:lnTo>
                  <a:lnTo>
                    <a:pt x="245" y="132"/>
                  </a:lnTo>
                  <a:lnTo>
                    <a:pt x="233" y="132"/>
                  </a:lnTo>
                  <a:lnTo>
                    <a:pt x="233" y="132"/>
                  </a:lnTo>
                  <a:lnTo>
                    <a:pt x="221" y="132"/>
                  </a:lnTo>
                  <a:lnTo>
                    <a:pt x="209" y="136"/>
                  </a:lnTo>
                  <a:lnTo>
                    <a:pt x="197" y="143"/>
                  </a:lnTo>
                  <a:lnTo>
                    <a:pt x="185" y="151"/>
                  </a:lnTo>
                  <a:lnTo>
                    <a:pt x="185" y="151"/>
                  </a:lnTo>
                  <a:lnTo>
                    <a:pt x="173" y="162"/>
                  </a:lnTo>
                  <a:lnTo>
                    <a:pt x="161" y="169"/>
                  </a:lnTo>
                  <a:lnTo>
                    <a:pt x="144" y="173"/>
                  </a:lnTo>
                  <a:lnTo>
                    <a:pt x="132" y="175"/>
                  </a:lnTo>
                  <a:lnTo>
                    <a:pt x="132" y="175"/>
                  </a:lnTo>
                  <a:lnTo>
                    <a:pt x="124" y="173"/>
                  </a:lnTo>
                  <a:lnTo>
                    <a:pt x="124" y="173"/>
                  </a:lnTo>
                  <a:lnTo>
                    <a:pt x="104" y="169"/>
                  </a:lnTo>
                  <a:lnTo>
                    <a:pt x="88" y="158"/>
                  </a:lnTo>
                  <a:lnTo>
                    <a:pt x="72" y="147"/>
                  </a:lnTo>
                  <a:lnTo>
                    <a:pt x="60" y="136"/>
                  </a:lnTo>
                  <a:lnTo>
                    <a:pt x="60" y="136"/>
                  </a:lnTo>
                  <a:lnTo>
                    <a:pt x="52" y="117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8" y="85"/>
                  </a:lnTo>
                  <a:lnTo>
                    <a:pt x="56" y="72"/>
                  </a:lnTo>
                  <a:lnTo>
                    <a:pt x="64" y="59"/>
                  </a:lnTo>
                  <a:lnTo>
                    <a:pt x="76" y="48"/>
                  </a:lnTo>
                  <a:lnTo>
                    <a:pt x="92" y="37"/>
                  </a:lnTo>
                  <a:lnTo>
                    <a:pt x="112" y="26"/>
                  </a:lnTo>
                  <a:lnTo>
                    <a:pt x="132" y="18"/>
                  </a:lnTo>
                  <a:lnTo>
                    <a:pt x="157" y="11"/>
                  </a:lnTo>
                  <a:lnTo>
                    <a:pt x="157" y="11"/>
                  </a:lnTo>
                  <a:lnTo>
                    <a:pt x="181" y="9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221" y="5"/>
                  </a:lnTo>
                  <a:lnTo>
                    <a:pt x="221" y="5"/>
                  </a:lnTo>
                  <a:lnTo>
                    <a:pt x="261" y="7"/>
                  </a:lnTo>
                  <a:lnTo>
                    <a:pt x="301" y="13"/>
                  </a:lnTo>
                  <a:lnTo>
                    <a:pt x="338" y="24"/>
                  </a:lnTo>
                  <a:lnTo>
                    <a:pt x="374" y="37"/>
                  </a:lnTo>
                  <a:lnTo>
                    <a:pt x="374" y="18"/>
                  </a:lnTo>
                  <a:lnTo>
                    <a:pt x="374" y="18"/>
                  </a:lnTo>
                  <a:lnTo>
                    <a:pt x="342" y="9"/>
                  </a:lnTo>
                  <a:lnTo>
                    <a:pt x="310" y="5"/>
                  </a:lnTo>
                  <a:lnTo>
                    <a:pt x="273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5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42"/>
            <p:cNvSpPr>
              <a:spLocks/>
            </p:cNvSpPr>
            <p:nvPr/>
          </p:nvSpPr>
          <p:spPr bwMode="auto">
            <a:xfrm>
              <a:off x="3338" y="4347"/>
              <a:ext cx="970" cy="709"/>
            </a:xfrm>
            <a:custGeom>
              <a:avLst/>
              <a:gdLst>
                <a:gd name="T0" fmla="*/ 285 w 970"/>
                <a:gd name="T1" fmla="*/ 86 h 709"/>
                <a:gd name="T2" fmla="*/ 120 w 970"/>
                <a:gd name="T3" fmla="*/ 78 h 709"/>
                <a:gd name="T4" fmla="*/ 4 w 970"/>
                <a:gd name="T5" fmla="*/ 112 h 709"/>
                <a:gd name="T6" fmla="*/ 20 w 970"/>
                <a:gd name="T7" fmla="*/ 140 h 709"/>
                <a:gd name="T8" fmla="*/ 60 w 970"/>
                <a:gd name="T9" fmla="*/ 149 h 709"/>
                <a:gd name="T10" fmla="*/ 92 w 970"/>
                <a:gd name="T11" fmla="*/ 136 h 709"/>
                <a:gd name="T12" fmla="*/ 84 w 970"/>
                <a:gd name="T13" fmla="*/ 121 h 709"/>
                <a:gd name="T14" fmla="*/ 60 w 970"/>
                <a:gd name="T15" fmla="*/ 121 h 709"/>
                <a:gd name="T16" fmla="*/ 68 w 970"/>
                <a:gd name="T17" fmla="*/ 136 h 709"/>
                <a:gd name="T18" fmla="*/ 36 w 970"/>
                <a:gd name="T19" fmla="*/ 140 h 709"/>
                <a:gd name="T20" fmla="*/ 24 w 970"/>
                <a:gd name="T21" fmla="*/ 119 h 709"/>
                <a:gd name="T22" fmla="*/ 132 w 970"/>
                <a:gd name="T23" fmla="*/ 86 h 709"/>
                <a:gd name="T24" fmla="*/ 302 w 970"/>
                <a:gd name="T25" fmla="*/ 97 h 709"/>
                <a:gd name="T26" fmla="*/ 523 w 970"/>
                <a:gd name="T27" fmla="*/ 166 h 709"/>
                <a:gd name="T28" fmla="*/ 688 w 970"/>
                <a:gd name="T29" fmla="*/ 177 h 709"/>
                <a:gd name="T30" fmla="*/ 479 w 970"/>
                <a:gd name="T31" fmla="*/ 246 h 709"/>
                <a:gd name="T32" fmla="*/ 479 w 970"/>
                <a:gd name="T33" fmla="*/ 207 h 709"/>
                <a:gd name="T34" fmla="*/ 443 w 970"/>
                <a:gd name="T35" fmla="*/ 244 h 709"/>
                <a:gd name="T36" fmla="*/ 374 w 970"/>
                <a:gd name="T37" fmla="*/ 263 h 709"/>
                <a:gd name="T38" fmla="*/ 382 w 970"/>
                <a:gd name="T39" fmla="*/ 289 h 709"/>
                <a:gd name="T40" fmla="*/ 322 w 970"/>
                <a:gd name="T41" fmla="*/ 323 h 709"/>
                <a:gd name="T42" fmla="*/ 350 w 970"/>
                <a:gd name="T43" fmla="*/ 261 h 709"/>
                <a:gd name="T44" fmla="*/ 277 w 970"/>
                <a:gd name="T45" fmla="*/ 239 h 709"/>
                <a:gd name="T46" fmla="*/ 253 w 970"/>
                <a:gd name="T47" fmla="*/ 242 h 709"/>
                <a:gd name="T48" fmla="*/ 253 w 970"/>
                <a:gd name="T49" fmla="*/ 278 h 709"/>
                <a:gd name="T50" fmla="*/ 298 w 970"/>
                <a:gd name="T51" fmla="*/ 308 h 709"/>
                <a:gd name="T52" fmla="*/ 241 w 970"/>
                <a:gd name="T53" fmla="*/ 343 h 709"/>
                <a:gd name="T54" fmla="*/ 141 w 970"/>
                <a:gd name="T55" fmla="*/ 373 h 709"/>
                <a:gd name="T56" fmla="*/ 390 w 970"/>
                <a:gd name="T57" fmla="*/ 315 h 709"/>
                <a:gd name="T58" fmla="*/ 350 w 970"/>
                <a:gd name="T59" fmla="*/ 412 h 709"/>
                <a:gd name="T60" fmla="*/ 382 w 970"/>
                <a:gd name="T61" fmla="*/ 494 h 709"/>
                <a:gd name="T62" fmla="*/ 438 w 970"/>
                <a:gd name="T63" fmla="*/ 591 h 709"/>
                <a:gd name="T64" fmla="*/ 422 w 970"/>
                <a:gd name="T65" fmla="*/ 666 h 709"/>
                <a:gd name="T66" fmla="*/ 354 w 970"/>
                <a:gd name="T67" fmla="*/ 696 h 709"/>
                <a:gd name="T68" fmla="*/ 326 w 970"/>
                <a:gd name="T69" fmla="*/ 683 h 709"/>
                <a:gd name="T70" fmla="*/ 338 w 970"/>
                <a:gd name="T71" fmla="*/ 671 h 709"/>
                <a:gd name="T72" fmla="*/ 366 w 970"/>
                <a:gd name="T73" fmla="*/ 671 h 709"/>
                <a:gd name="T74" fmla="*/ 358 w 970"/>
                <a:gd name="T75" fmla="*/ 660 h 709"/>
                <a:gd name="T76" fmla="*/ 338 w 970"/>
                <a:gd name="T77" fmla="*/ 655 h 709"/>
                <a:gd name="T78" fmla="*/ 310 w 970"/>
                <a:gd name="T79" fmla="*/ 686 h 709"/>
                <a:gd name="T80" fmla="*/ 350 w 970"/>
                <a:gd name="T81" fmla="*/ 707 h 709"/>
                <a:gd name="T82" fmla="*/ 394 w 970"/>
                <a:gd name="T83" fmla="*/ 703 h 709"/>
                <a:gd name="T84" fmla="*/ 455 w 970"/>
                <a:gd name="T85" fmla="*/ 617 h 709"/>
                <a:gd name="T86" fmla="*/ 426 w 970"/>
                <a:gd name="T87" fmla="*/ 535 h 709"/>
                <a:gd name="T88" fmla="*/ 608 w 970"/>
                <a:gd name="T89" fmla="*/ 604 h 709"/>
                <a:gd name="T90" fmla="*/ 797 w 970"/>
                <a:gd name="T91" fmla="*/ 612 h 709"/>
                <a:gd name="T92" fmla="*/ 970 w 970"/>
                <a:gd name="T93" fmla="*/ 578 h 709"/>
                <a:gd name="T94" fmla="*/ 873 w 970"/>
                <a:gd name="T95" fmla="*/ 597 h 709"/>
                <a:gd name="T96" fmla="*/ 761 w 970"/>
                <a:gd name="T97" fmla="*/ 608 h 709"/>
                <a:gd name="T98" fmla="*/ 487 w 970"/>
                <a:gd name="T99" fmla="*/ 541 h 709"/>
                <a:gd name="T100" fmla="*/ 402 w 970"/>
                <a:gd name="T101" fmla="*/ 425 h 709"/>
                <a:gd name="T102" fmla="*/ 475 w 970"/>
                <a:gd name="T103" fmla="*/ 274 h 709"/>
                <a:gd name="T104" fmla="*/ 644 w 970"/>
                <a:gd name="T105" fmla="*/ 194 h 709"/>
                <a:gd name="T106" fmla="*/ 801 w 970"/>
                <a:gd name="T107" fmla="*/ 168 h 709"/>
                <a:gd name="T108" fmla="*/ 910 w 970"/>
                <a:gd name="T109" fmla="*/ 138 h 709"/>
                <a:gd name="T110" fmla="*/ 604 w 970"/>
                <a:gd name="T111" fmla="*/ 149 h 709"/>
                <a:gd name="T112" fmla="*/ 306 w 970"/>
                <a:gd name="T113" fmla="*/ 48 h 709"/>
                <a:gd name="T114" fmla="*/ 213 w 970"/>
                <a:gd name="T115" fmla="*/ 28 h 709"/>
                <a:gd name="T116" fmla="*/ 197 w 970"/>
                <a:gd name="T117" fmla="*/ 26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70" h="709">
                  <a:moveTo>
                    <a:pt x="241" y="56"/>
                  </a:moveTo>
                  <a:lnTo>
                    <a:pt x="241" y="56"/>
                  </a:lnTo>
                  <a:lnTo>
                    <a:pt x="269" y="78"/>
                  </a:lnTo>
                  <a:lnTo>
                    <a:pt x="269" y="78"/>
                  </a:lnTo>
                  <a:lnTo>
                    <a:pt x="285" y="86"/>
                  </a:lnTo>
                  <a:lnTo>
                    <a:pt x="285" y="86"/>
                  </a:lnTo>
                  <a:lnTo>
                    <a:pt x="241" y="80"/>
                  </a:lnTo>
                  <a:lnTo>
                    <a:pt x="197" y="78"/>
                  </a:lnTo>
                  <a:lnTo>
                    <a:pt x="197" y="78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20" y="78"/>
                  </a:lnTo>
                  <a:lnTo>
                    <a:pt x="84" y="80"/>
                  </a:lnTo>
                  <a:lnTo>
                    <a:pt x="60" y="84"/>
                  </a:lnTo>
                  <a:lnTo>
                    <a:pt x="36" y="91"/>
                  </a:lnTo>
                  <a:lnTo>
                    <a:pt x="20" y="97"/>
                  </a:lnTo>
                  <a:lnTo>
                    <a:pt x="8" y="106"/>
                  </a:lnTo>
                  <a:lnTo>
                    <a:pt x="4" y="112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4" y="127"/>
                  </a:lnTo>
                  <a:lnTo>
                    <a:pt x="8" y="134"/>
                  </a:lnTo>
                  <a:lnTo>
                    <a:pt x="8" y="134"/>
                  </a:lnTo>
                  <a:lnTo>
                    <a:pt x="20" y="140"/>
                  </a:lnTo>
                  <a:lnTo>
                    <a:pt x="32" y="145"/>
                  </a:lnTo>
                  <a:lnTo>
                    <a:pt x="32" y="145"/>
                  </a:lnTo>
                  <a:lnTo>
                    <a:pt x="44" y="149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72" y="149"/>
                  </a:lnTo>
                  <a:lnTo>
                    <a:pt x="84" y="145"/>
                  </a:lnTo>
                  <a:lnTo>
                    <a:pt x="92" y="140"/>
                  </a:lnTo>
                  <a:lnTo>
                    <a:pt x="92" y="136"/>
                  </a:lnTo>
                  <a:lnTo>
                    <a:pt x="92" y="136"/>
                  </a:lnTo>
                  <a:lnTo>
                    <a:pt x="92" y="136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92" y="129"/>
                  </a:lnTo>
                  <a:lnTo>
                    <a:pt x="92" y="129"/>
                  </a:lnTo>
                  <a:lnTo>
                    <a:pt x="84" y="121"/>
                  </a:lnTo>
                  <a:lnTo>
                    <a:pt x="72" y="119"/>
                  </a:lnTo>
                  <a:lnTo>
                    <a:pt x="72" y="119"/>
                  </a:lnTo>
                  <a:lnTo>
                    <a:pt x="68" y="119"/>
                  </a:lnTo>
                  <a:lnTo>
                    <a:pt x="68" y="119"/>
                  </a:lnTo>
                  <a:lnTo>
                    <a:pt x="68" y="119"/>
                  </a:lnTo>
                  <a:lnTo>
                    <a:pt x="60" y="121"/>
                  </a:lnTo>
                  <a:lnTo>
                    <a:pt x="60" y="125"/>
                  </a:lnTo>
                  <a:lnTo>
                    <a:pt x="60" y="125"/>
                  </a:lnTo>
                  <a:lnTo>
                    <a:pt x="64" y="129"/>
                  </a:lnTo>
                  <a:lnTo>
                    <a:pt x="68" y="134"/>
                  </a:lnTo>
                  <a:lnTo>
                    <a:pt x="68" y="134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60" y="140"/>
                  </a:lnTo>
                  <a:lnTo>
                    <a:pt x="44" y="140"/>
                  </a:lnTo>
                  <a:lnTo>
                    <a:pt x="44" y="140"/>
                  </a:lnTo>
                  <a:lnTo>
                    <a:pt x="36" y="140"/>
                  </a:lnTo>
                  <a:lnTo>
                    <a:pt x="36" y="140"/>
                  </a:lnTo>
                  <a:lnTo>
                    <a:pt x="28" y="136"/>
                  </a:lnTo>
                  <a:lnTo>
                    <a:pt x="28" y="136"/>
                  </a:lnTo>
                  <a:lnTo>
                    <a:pt x="24" y="132"/>
                  </a:lnTo>
                  <a:lnTo>
                    <a:pt x="20" y="125"/>
                  </a:lnTo>
                  <a:lnTo>
                    <a:pt x="20" y="125"/>
                  </a:lnTo>
                  <a:lnTo>
                    <a:pt x="24" y="119"/>
                  </a:lnTo>
                  <a:lnTo>
                    <a:pt x="28" y="112"/>
                  </a:lnTo>
                  <a:lnTo>
                    <a:pt x="40" y="106"/>
                  </a:lnTo>
                  <a:lnTo>
                    <a:pt x="56" y="99"/>
                  </a:lnTo>
                  <a:lnTo>
                    <a:pt x="76" y="93"/>
                  </a:lnTo>
                  <a:lnTo>
                    <a:pt x="100" y="89"/>
                  </a:lnTo>
                  <a:lnTo>
                    <a:pt x="132" y="86"/>
                  </a:lnTo>
                  <a:lnTo>
                    <a:pt x="173" y="84"/>
                  </a:lnTo>
                  <a:lnTo>
                    <a:pt x="173" y="84"/>
                  </a:lnTo>
                  <a:lnTo>
                    <a:pt x="209" y="86"/>
                  </a:lnTo>
                  <a:lnTo>
                    <a:pt x="209" y="86"/>
                  </a:lnTo>
                  <a:lnTo>
                    <a:pt x="253" y="89"/>
                  </a:lnTo>
                  <a:lnTo>
                    <a:pt x="302" y="97"/>
                  </a:lnTo>
                  <a:lnTo>
                    <a:pt x="302" y="97"/>
                  </a:lnTo>
                  <a:lnTo>
                    <a:pt x="342" y="114"/>
                  </a:lnTo>
                  <a:lnTo>
                    <a:pt x="382" y="132"/>
                  </a:lnTo>
                  <a:lnTo>
                    <a:pt x="426" y="145"/>
                  </a:lnTo>
                  <a:lnTo>
                    <a:pt x="475" y="158"/>
                  </a:lnTo>
                  <a:lnTo>
                    <a:pt x="523" y="166"/>
                  </a:lnTo>
                  <a:lnTo>
                    <a:pt x="571" y="173"/>
                  </a:lnTo>
                  <a:lnTo>
                    <a:pt x="624" y="175"/>
                  </a:lnTo>
                  <a:lnTo>
                    <a:pt x="672" y="177"/>
                  </a:lnTo>
                  <a:lnTo>
                    <a:pt x="672" y="177"/>
                  </a:lnTo>
                  <a:lnTo>
                    <a:pt x="688" y="177"/>
                  </a:lnTo>
                  <a:lnTo>
                    <a:pt x="688" y="177"/>
                  </a:lnTo>
                  <a:lnTo>
                    <a:pt x="652" y="183"/>
                  </a:lnTo>
                  <a:lnTo>
                    <a:pt x="652" y="183"/>
                  </a:lnTo>
                  <a:lnTo>
                    <a:pt x="604" y="196"/>
                  </a:lnTo>
                  <a:lnTo>
                    <a:pt x="559" y="211"/>
                  </a:lnTo>
                  <a:lnTo>
                    <a:pt x="519" y="229"/>
                  </a:lnTo>
                  <a:lnTo>
                    <a:pt x="479" y="246"/>
                  </a:lnTo>
                  <a:lnTo>
                    <a:pt x="479" y="246"/>
                  </a:lnTo>
                  <a:lnTo>
                    <a:pt x="487" y="231"/>
                  </a:lnTo>
                  <a:lnTo>
                    <a:pt x="491" y="218"/>
                  </a:lnTo>
                  <a:lnTo>
                    <a:pt x="491" y="218"/>
                  </a:lnTo>
                  <a:lnTo>
                    <a:pt x="487" y="207"/>
                  </a:lnTo>
                  <a:lnTo>
                    <a:pt x="479" y="207"/>
                  </a:lnTo>
                  <a:lnTo>
                    <a:pt x="479" y="207"/>
                  </a:lnTo>
                  <a:lnTo>
                    <a:pt x="471" y="220"/>
                  </a:lnTo>
                  <a:lnTo>
                    <a:pt x="459" y="233"/>
                  </a:lnTo>
                  <a:lnTo>
                    <a:pt x="451" y="239"/>
                  </a:lnTo>
                  <a:lnTo>
                    <a:pt x="443" y="244"/>
                  </a:lnTo>
                  <a:lnTo>
                    <a:pt x="443" y="244"/>
                  </a:lnTo>
                  <a:lnTo>
                    <a:pt x="422" y="250"/>
                  </a:lnTo>
                  <a:lnTo>
                    <a:pt x="402" y="255"/>
                  </a:lnTo>
                  <a:lnTo>
                    <a:pt x="378" y="259"/>
                  </a:lnTo>
                  <a:lnTo>
                    <a:pt x="370" y="259"/>
                  </a:lnTo>
                  <a:lnTo>
                    <a:pt x="374" y="263"/>
                  </a:lnTo>
                  <a:lnTo>
                    <a:pt x="374" y="263"/>
                  </a:lnTo>
                  <a:lnTo>
                    <a:pt x="382" y="267"/>
                  </a:lnTo>
                  <a:lnTo>
                    <a:pt x="386" y="272"/>
                  </a:lnTo>
                  <a:lnTo>
                    <a:pt x="390" y="278"/>
                  </a:lnTo>
                  <a:lnTo>
                    <a:pt x="390" y="278"/>
                  </a:lnTo>
                  <a:lnTo>
                    <a:pt x="386" y="285"/>
                  </a:lnTo>
                  <a:lnTo>
                    <a:pt x="382" y="289"/>
                  </a:lnTo>
                  <a:lnTo>
                    <a:pt x="378" y="298"/>
                  </a:lnTo>
                  <a:lnTo>
                    <a:pt x="366" y="304"/>
                  </a:lnTo>
                  <a:lnTo>
                    <a:pt x="366" y="304"/>
                  </a:lnTo>
                  <a:lnTo>
                    <a:pt x="342" y="315"/>
                  </a:lnTo>
                  <a:lnTo>
                    <a:pt x="322" y="323"/>
                  </a:lnTo>
                  <a:lnTo>
                    <a:pt x="322" y="323"/>
                  </a:lnTo>
                  <a:lnTo>
                    <a:pt x="342" y="304"/>
                  </a:lnTo>
                  <a:lnTo>
                    <a:pt x="350" y="291"/>
                  </a:lnTo>
                  <a:lnTo>
                    <a:pt x="354" y="276"/>
                  </a:lnTo>
                  <a:lnTo>
                    <a:pt x="354" y="276"/>
                  </a:lnTo>
                  <a:lnTo>
                    <a:pt x="354" y="270"/>
                  </a:lnTo>
                  <a:lnTo>
                    <a:pt x="350" y="261"/>
                  </a:lnTo>
                  <a:lnTo>
                    <a:pt x="350" y="261"/>
                  </a:lnTo>
                  <a:lnTo>
                    <a:pt x="342" y="255"/>
                  </a:lnTo>
                  <a:lnTo>
                    <a:pt x="330" y="248"/>
                  </a:lnTo>
                  <a:lnTo>
                    <a:pt x="318" y="246"/>
                  </a:lnTo>
                  <a:lnTo>
                    <a:pt x="306" y="244"/>
                  </a:lnTo>
                  <a:lnTo>
                    <a:pt x="277" y="239"/>
                  </a:lnTo>
                  <a:lnTo>
                    <a:pt x="261" y="239"/>
                  </a:lnTo>
                  <a:lnTo>
                    <a:pt x="261" y="239"/>
                  </a:lnTo>
                  <a:lnTo>
                    <a:pt x="257" y="239"/>
                  </a:lnTo>
                  <a:lnTo>
                    <a:pt x="253" y="239"/>
                  </a:lnTo>
                  <a:lnTo>
                    <a:pt x="253" y="242"/>
                  </a:lnTo>
                  <a:lnTo>
                    <a:pt x="253" y="242"/>
                  </a:lnTo>
                  <a:lnTo>
                    <a:pt x="249" y="248"/>
                  </a:lnTo>
                  <a:lnTo>
                    <a:pt x="249" y="261"/>
                  </a:lnTo>
                  <a:lnTo>
                    <a:pt x="249" y="261"/>
                  </a:lnTo>
                  <a:lnTo>
                    <a:pt x="249" y="270"/>
                  </a:lnTo>
                  <a:lnTo>
                    <a:pt x="253" y="278"/>
                  </a:lnTo>
                  <a:lnTo>
                    <a:pt x="253" y="278"/>
                  </a:lnTo>
                  <a:lnTo>
                    <a:pt x="261" y="285"/>
                  </a:lnTo>
                  <a:lnTo>
                    <a:pt x="273" y="287"/>
                  </a:lnTo>
                  <a:lnTo>
                    <a:pt x="285" y="291"/>
                  </a:lnTo>
                  <a:lnTo>
                    <a:pt x="294" y="298"/>
                  </a:lnTo>
                  <a:lnTo>
                    <a:pt x="294" y="298"/>
                  </a:lnTo>
                  <a:lnTo>
                    <a:pt x="298" y="308"/>
                  </a:lnTo>
                  <a:lnTo>
                    <a:pt x="298" y="308"/>
                  </a:lnTo>
                  <a:lnTo>
                    <a:pt x="294" y="317"/>
                  </a:lnTo>
                  <a:lnTo>
                    <a:pt x="281" y="328"/>
                  </a:lnTo>
                  <a:lnTo>
                    <a:pt x="281" y="328"/>
                  </a:lnTo>
                  <a:lnTo>
                    <a:pt x="265" y="336"/>
                  </a:lnTo>
                  <a:lnTo>
                    <a:pt x="241" y="343"/>
                  </a:lnTo>
                  <a:lnTo>
                    <a:pt x="181" y="356"/>
                  </a:lnTo>
                  <a:lnTo>
                    <a:pt x="181" y="356"/>
                  </a:lnTo>
                  <a:lnTo>
                    <a:pt x="108" y="371"/>
                  </a:lnTo>
                  <a:lnTo>
                    <a:pt x="112" y="375"/>
                  </a:lnTo>
                  <a:lnTo>
                    <a:pt x="112" y="375"/>
                  </a:lnTo>
                  <a:lnTo>
                    <a:pt x="141" y="373"/>
                  </a:lnTo>
                  <a:lnTo>
                    <a:pt x="213" y="364"/>
                  </a:lnTo>
                  <a:lnTo>
                    <a:pt x="257" y="356"/>
                  </a:lnTo>
                  <a:lnTo>
                    <a:pt x="302" y="345"/>
                  </a:lnTo>
                  <a:lnTo>
                    <a:pt x="346" y="332"/>
                  </a:lnTo>
                  <a:lnTo>
                    <a:pt x="390" y="315"/>
                  </a:lnTo>
                  <a:lnTo>
                    <a:pt x="390" y="315"/>
                  </a:lnTo>
                  <a:lnTo>
                    <a:pt x="394" y="313"/>
                  </a:lnTo>
                  <a:lnTo>
                    <a:pt x="394" y="313"/>
                  </a:lnTo>
                  <a:lnTo>
                    <a:pt x="374" y="336"/>
                  </a:lnTo>
                  <a:lnTo>
                    <a:pt x="362" y="360"/>
                  </a:lnTo>
                  <a:lnTo>
                    <a:pt x="354" y="386"/>
                  </a:lnTo>
                  <a:lnTo>
                    <a:pt x="350" y="412"/>
                  </a:lnTo>
                  <a:lnTo>
                    <a:pt x="350" y="412"/>
                  </a:lnTo>
                  <a:lnTo>
                    <a:pt x="354" y="433"/>
                  </a:lnTo>
                  <a:lnTo>
                    <a:pt x="358" y="453"/>
                  </a:lnTo>
                  <a:lnTo>
                    <a:pt x="366" y="474"/>
                  </a:lnTo>
                  <a:lnTo>
                    <a:pt x="382" y="494"/>
                  </a:lnTo>
                  <a:lnTo>
                    <a:pt x="382" y="494"/>
                  </a:lnTo>
                  <a:lnTo>
                    <a:pt x="398" y="511"/>
                  </a:lnTo>
                  <a:lnTo>
                    <a:pt x="398" y="511"/>
                  </a:lnTo>
                  <a:lnTo>
                    <a:pt x="410" y="530"/>
                  </a:lnTo>
                  <a:lnTo>
                    <a:pt x="422" y="550"/>
                  </a:lnTo>
                  <a:lnTo>
                    <a:pt x="430" y="571"/>
                  </a:lnTo>
                  <a:lnTo>
                    <a:pt x="438" y="591"/>
                  </a:lnTo>
                  <a:lnTo>
                    <a:pt x="438" y="591"/>
                  </a:lnTo>
                  <a:lnTo>
                    <a:pt x="438" y="610"/>
                  </a:lnTo>
                  <a:lnTo>
                    <a:pt x="438" y="610"/>
                  </a:lnTo>
                  <a:lnTo>
                    <a:pt x="434" y="632"/>
                  </a:lnTo>
                  <a:lnTo>
                    <a:pt x="430" y="651"/>
                  </a:lnTo>
                  <a:lnTo>
                    <a:pt x="422" y="666"/>
                  </a:lnTo>
                  <a:lnTo>
                    <a:pt x="410" y="677"/>
                  </a:lnTo>
                  <a:lnTo>
                    <a:pt x="398" y="686"/>
                  </a:lnTo>
                  <a:lnTo>
                    <a:pt x="382" y="692"/>
                  </a:lnTo>
                  <a:lnTo>
                    <a:pt x="370" y="696"/>
                  </a:lnTo>
                  <a:lnTo>
                    <a:pt x="354" y="696"/>
                  </a:lnTo>
                  <a:lnTo>
                    <a:pt x="354" y="696"/>
                  </a:lnTo>
                  <a:lnTo>
                    <a:pt x="342" y="696"/>
                  </a:lnTo>
                  <a:lnTo>
                    <a:pt x="334" y="694"/>
                  </a:lnTo>
                  <a:lnTo>
                    <a:pt x="334" y="694"/>
                  </a:lnTo>
                  <a:lnTo>
                    <a:pt x="326" y="690"/>
                  </a:lnTo>
                  <a:lnTo>
                    <a:pt x="326" y="690"/>
                  </a:lnTo>
                  <a:lnTo>
                    <a:pt x="326" y="683"/>
                  </a:lnTo>
                  <a:lnTo>
                    <a:pt x="326" y="683"/>
                  </a:lnTo>
                  <a:lnTo>
                    <a:pt x="330" y="675"/>
                  </a:lnTo>
                  <a:lnTo>
                    <a:pt x="338" y="671"/>
                  </a:lnTo>
                  <a:lnTo>
                    <a:pt x="338" y="671"/>
                  </a:lnTo>
                  <a:lnTo>
                    <a:pt x="338" y="671"/>
                  </a:lnTo>
                  <a:lnTo>
                    <a:pt x="338" y="671"/>
                  </a:lnTo>
                  <a:lnTo>
                    <a:pt x="350" y="675"/>
                  </a:lnTo>
                  <a:lnTo>
                    <a:pt x="358" y="675"/>
                  </a:lnTo>
                  <a:lnTo>
                    <a:pt x="358" y="675"/>
                  </a:lnTo>
                  <a:lnTo>
                    <a:pt x="362" y="675"/>
                  </a:lnTo>
                  <a:lnTo>
                    <a:pt x="366" y="671"/>
                  </a:lnTo>
                  <a:lnTo>
                    <a:pt x="366" y="671"/>
                  </a:lnTo>
                  <a:lnTo>
                    <a:pt x="366" y="671"/>
                  </a:lnTo>
                  <a:lnTo>
                    <a:pt x="366" y="671"/>
                  </a:lnTo>
                  <a:lnTo>
                    <a:pt x="370" y="668"/>
                  </a:lnTo>
                  <a:lnTo>
                    <a:pt x="370" y="668"/>
                  </a:lnTo>
                  <a:lnTo>
                    <a:pt x="366" y="662"/>
                  </a:lnTo>
                  <a:lnTo>
                    <a:pt x="358" y="660"/>
                  </a:lnTo>
                  <a:lnTo>
                    <a:pt x="350" y="658"/>
                  </a:lnTo>
                  <a:lnTo>
                    <a:pt x="350" y="658"/>
                  </a:lnTo>
                  <a:lnTo>
                    <a:pt x="342" y="655"/>
                  </a:lnTo>
                  <a:lnTo>
                    <a:pt x="342" y="655"/>
                  </a:lnTo>
                  <a:lnTo>
                    <a:pt x="338" y="655"/>
                  </a:lnTo>
                  <a:lnTo>
                    <a:pt x="338" y="655"/>
                  </a:lnTo>
                  <a:lnTo>
                    <a:pt x="326" y="658"/>
                  </a:lnTo>
                  <a:lnTo>
                    <a:pt x="318" y="664"/>
                  </a:lnTo>
                  <a:lnTo>
                    <a:pt x="310" y="668"/>
                  </a:lnTo>
                  <a:lnTo>
                    <a:pt x="310" y="677"/>
                  </a:lnTo>
                  <a:lnTo>
                    <a:pt x="310" y="677"/>
                  </a:lnTo>
                  <a:lnTo>
                    <a:pt x="310" y="686"/>
                  </a:lnTo>
                  <a:lnTo>
                    <a:pt x="318" y="692"/>
                  </a:lnTo>
                  <a:lnTo>
                    <a:pt x="318" y="692"/>
                  </a:lnTo>
                  <a:lnTo>
                    <a:pt x="326" y="699"/>
                  </a:lnTo>
                  <a:lnTo>
                    <a:pt x="338" y="705"/>
                  </a:lnTo>
                  <a:lnTo>
                    <a:pt x="338" y="705"/>
                  </a:lnTo>
                  <a:lnTo>
                    <a:pt x="350" y="707"/>
                  </a:lnTo>
                  <a:lnTo>
                    <a:pt x="362" y="709"/>
                  </a:lnTo>
                  <a:lnTo>
                    <a:pt x="362" y="709"/>
                  </a:lnTo>
                  <a:lnTo>
                    <a:pt x="362" y="709"/>
                  </a:lnTo>
                  <a:lnTo>
                    <a:pt x="362" y="709"/>
                  </a:lnTo>
                  <a:lnTo>
                    <a:pt x="378" y="707"/>
                  </a:lnTo>
                  <a:lnTo>
                    <a:pt x="394" y="703"/>
                  </a:lnTo>
                  <a:lnTo>
                    <a:pt x="410" y="696"/>
                  </a:lnTo>
                  <a:lnTo>
                    <a:pt x="422" y="688"/>
                  </a:lnTo>
                  <a:lnTo>
                    <a:pt x="434" y="675"/>
                  </a:lnTo>
                  <a:lnTo>
                    <a:pt x="447" y="660"/>
                  </a:lnTo>
                  <a:lnTo>
                    <a:pt x="451" y="640"/>
                  </a:lnTo>
                  <a:lnTo>
                    <a:pt x="455" y="617"/>
                  </a:lnTo>
                  <a:lnTo>
                    <a:pt x="455" y="617"/>
                  </a:lnTo>
                  <a:lnTo>
                    <a:pt x="455" y="599"/>
                  </a:lnTo>
                  <a:lnTo>
                    <a:pt x="455" y="599"/>
                  </a:lnTo>
                  <a:lnTo>
                    <a:pt x="451" y="582"/>
                  </a:lnTo>
                  <a:lnTo>
                    <a:pt x="443" y="567"/>
                  </a:lnTo>
                  <a:lnTo>
                    <a:pt x="426" y="535"/>
                  </a:lnTo>
                  <a:lnTo>
                    <a:pt x="426" y="535"/>
                  </a:lnTo>
                  <a:lnTo>
                    <a:pt x="455" y="554"/>
                  </a:lnTo>
                  <a:lnTo>
                    <a:pt x="491" y="569"/>
                  </a:lnTo>
                  <a:lnTo>
                    <a:pt x="527" y="582"/>
                  </a:lnTo>
                  <a:lnTo>
                    <a:pt x="567" y="593"/>
                  </a:lnTo>
                  <a:lnTo>
                    <a:pt x="608" y="604"/>
                  </a:lnTo>
                  <a:lnTo>
                    <a:pt x="652" y="610"/>
                  </a:lnTo>
                  <a:lnTo>
                    <a:pt x="696" y="612"/>
                  </a:lnTo>
                  <a:lnTo>
                    <a:pt x="740" y="614"/>
                  </a:lnTo>
                  <a:lnTo>
                    <a:pt x="740" y="614"/>
                  </a:lnTo>
                  <a:lnTo>
                    <a:pt x="797" y="612"/>
                  </a:lnTo>
                  <a:lnTo>
                    <a:pt x="797" y="612"/>
                  </a:lnTo>
                  <a:lnTo>
                    <a:pt x="797" y="612"/>
                  </a:lnTo>
                  <a:lnTo>
                    <a:pt x="845" y="608"/>
                  </a:lnTo>
                  <a:lnTo>
                    <a:pt x="893" y="599"/>
                  </a:lnTo>
                  <a:lnTo>
                    <a:pt x="893" y="599"/>
                  </a:lnTo>
                  <a:lnTo>
                    <a:pt x="934" y="591"/>
                  </a:lnTo>
                  <a:lnTo>
                    <a:pt x="970" y="578"/>
                  </a:lnTo>
                  <a:lnTo>
                    <a:pt x="970" y="563"/>
                  </a:lnTo>
                  <a:lnTo>
                    <a:pt x="970" y="563"/>
                  </a:lnTo>
                  <a:lnTo>
                    <a:pt x="946" y="574"/>
                  </a:lnTo>
                  <a:lnTo>
                    <a:pt x="926" y="582"/>
                  </a:lnTo>
                  <a:lnTo>
                    <a:pt x="897" y="591"/>
                  </a:lnTo>
                  <a:lnTo>
                    <a:pt x="873" y="597"/>
                  </a:lnTo>
                  <a:lnTo>
                    <a:pt x="873" y="597"/>
                  </a:lnTo>
                  <a:lnTo>
                    <a:pt x="833" y="604"/>
                  </a:lnTo>
                  <a:lnTo>
                    <a:pt x="793" y="608"/>
                  </a:lnTo>
                  <a:lnTo>
                    <a:pt x="793" y="608"/>
                  </a:lnTo>
                  <a:lnTo>
                    <a:pt x="761" y="608"/>
                  </a:lnTo>
                  <a:lnTo>
                    <a:pt x="761" y="608"/>
                  </a:lnTo>
                  <a:lnTo>
                    <a:pt x="712" y="606"/>
                  </a:lnTo>
                  <a:lnTo>
                    <a:pt x="660" y="602"/>
                  </a:lnTo>
                  <a:lnTo>
                    <a:pt x="612" y="591"/>
                  </a:lnTo>
                  <a:lnTo>
                    <a:pt x="567" y="578"/>
                  </a:lnTo>
                  <a:lnTo>
                    <a:pt x="523" y="561"/>
                  </a:lnTo>
                  <a:lnTo>
                    <a:pt x="487" y="541"/>
                  </a:lnTo>
                  <a:lnTo>
                    <a:pt x="459" y="517"/>
                  </a:lnTo>
                  <a:lnTo>
                    <a:pt x="434" y="492"/>
                  </a:lnTo>
                  <a:lnTo>
                    <a:pt x="434" y="492"/>
                  </a:lnTo>
                  <a:lnTo>
                    <a:pt x="418" y="468"/>
                  </a:lnTo>
                  <a:lnTo>
                    <a:pt x="406" y="446"/>
                  </a:lnTo>
                  <a:lnTo>
                    <a:pt x="402" y="425"/>
                  </a:lnTo>
                  <a:lnTo>
                    <a:pt x="398" y="401"/>
                  </a:lnTo>
                  <a:lnTo>
                    <a:pt x="398" y="401"/>
                  </a:lnTo>
                  <a:lnTo>
                    <a:pt x="406" y="367"/>
                  </a:lnTo>
                  <a:lnTo>
                    <a:pt x="418" y="334"/>
                  </a:lnTo>
                  <a:lnTo>
                    <a:pt x="443" y="302"/>
                  </a:lnTo>
                  <a:lnTo>
                    <a:pt x="475" y="274"/>
                  </a:lnTo>
                  <a:lnTo>
                    <a:pt x="511" y="246"/>
                  </a:lnTo>
                  <a:lnTo>
                    <a:pt x="535" y="233"/>
                  </a:lnTo>
                  <a:lnTo>
                    <a:pt x="559" y="222"/>
                  </a:lnTo>
                  <a:lnTo>
                    <a:pt x="583" y="211"/>
                  </a:lnTo>
                  <a:lnTo>
                    <a:pt x="612" y="203"/>
                  </a:lnTo>
                  <a:lnTo>
                    <a:pt x="644" y="194"/>
                  </a:lnTo>
                  <a:lnTo>
                    <a:pt x="672" y="186"/>
                  </a:lnTo>
                  <a:lnTo>
                    <a:pt x="672" y="186"/>
                  </a:lnTo>
                  <a:lnTo>
                    <a:pt x="708" y="179"/>
                  </a:lnTo>
                  <a:lnTo>
                    <a:pt x="744" y="175"/>
                  </a:lnTo>
                  <a:lnTo>
                    <a:pt x="744" y="175"/>
                  </a:lnTo>
                  <a:lnTo>
                    <a:pt x="801" y="168"/>
                  </a:lnTo>
                  <a:lnTo>
                    <a:pt x="857" y="162"/>
                  </a:lnTo>
                  <a:lnTo>
                    <a:pt x="914" y="151"/>
                  </a:lnTo>
                  <a:lnTo>
                    <a:pt x="970" y="136"/>
                  </a:lnTo>
                  <a:lnTo>
                    <a:pt x="970" y="125"/>
                  </a:lnTo>
                  <a:lnTo>
                    <a:pt x="970" y="125"/>
                  </a:lnTo>
                  <a:lnTo>
                    <a:pt x="910" y="138"/>
                  </a:lnTo>
                  <a:lnTo>
                    <a:pt x="849" y="149"/>
                  </a:lnTo>
                  <a:lnTo>
                    <a:pt x="785" y="155"/>
                  </a:lnTo>
                  <a:lnTo>
                    <a:pt x="720" y="158"/>
                  </a:lnTo>
                  <a:lnTo>
                    <a:pt x="720" y="158"/>
                  </a:lnTo>
                  <a:lnTo>
                    <a:pt x="664" y="155"/>
                  </a:lnTo>
                  <a:lnTo>
                    <a:pt x="604" y="149"/>
                  </a:lnTo>
                  <a:lnTo>
                    <a:pt x="547" y="142"/>
                  </a:lnTo>
                  <a:lnTo>
                    <a:pt x="495" y="129"/>
                  </a:lnTo>
                  <a:lnTo>
                    <a:pt x="443" y="114"/>
                  </a:lnTo>
                  <a:lnTo>
                    <a:pt x="390" y="95"/>
                  </a:lnTo>
                  <a:lnTo>
                    <a:pt x="346" y="73"/>
                  </a:lnTo>
                  <a:lnTo>
                    <a:pt x="306" y="48"/>
                  </a:lnTo>
                  <a:lnTo>
                    <a:pt x="306" y="48"/>
                  </a:lnTo>
                  <a:lnTo>
                    <a:pt x="273" y="24"/>
                  </a:lnTo>
                  <a:lnTo>
                    <a:pt x="249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13" y="28"/>
                  </a:lnTo>
                  <a:lnTo>
                    <a:pt x="213" y="28"/>
                  </a:lnTo>
                  <a:lnTo>
                    <a:pt x="161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69" y="13"/>
                  </a:lnTo>
                  <a:lnTo>
                    <a:pt x="197" y="26"/>
                  </a:lnTo>
                  <a:lnTo>
                    <a:pt x="241" y="56"/>
                  </a:lnTo>
                  <a:lnTo>
                    <a:pt x="241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43"/>
            <p:cNvSpPr>
              <a:spLocks/>
            </p:cNvSpPr>
            <p:nvPr/>
          </p:nvSpPr>
          <p:spPr bwMode="auto">
            <a:xfrm>
              <a:off x="4268" y="4347"/>
              <a:ext cx="40" cy="26"/>
            </a:xfrm>
            <a:custGeom>
              <a:avLst/>
              <a:gdLst>
                <a:gd name="T0" fmla="*/ 40 w 40"/>
                <a:gd name="T1" fmla="*/ 26 h 26"/>
                <a:gd name="T2" fmla="*/ 40 w 40"/>
                <a:gd name="T3" fmla="*/ 4 h 26"/>
                <a:gd name="T4" fmla="*/ 40 w 40"/>
                <a:gd name="T5" fmla="*/ 4 h 26"/>
                <a:gd name="T6" fmla="*/ 32 w 40"/>
                <a:gd name="T7" fmla="*/ 0 h 26"/>
                <a:gd name="T8" fmla="*/ 0 w 40"/>
                <a:gd name="T9" fmla="*/ 0 h 26"/>
                <a:gd name="T10" fmla="*/ 0 w 40"/>
                <a:gd name="T11" fmla="*/ 0 h 26"/>
                <a:gd name="T12" fmla="*/ 16 w 40"/>
                <a:gd name="T13" fmla="*/ 13 h 26"/>
                <a:gd name="T14" fmla="*/ 40 w 40"/>
                <a:gd name="T15" fmla="*/ 26 h 26"/>
                <a:gd name="T16" fmla="*/ 40 w 40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6">
                  <a:moveTo>
                    <a:pt x="40" y="26"/>
                  </a:moveTo>
                  <a:lnTo>
                    <a:pt x="40" y="4"/>
                  </a:lnTo>
                  <a:lnTo>
                    <a:pt x="40" y="4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" y="13"/>
                  </a:lnTo>
                  <a:lnTo>
                    <a:pt x="40" y="26"/>
                  </a:lnTo>
                  <a:lnTo>
                    <a:pt x="4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Freeform 44"/>
            <p:cNvSpPr>
              <a:spLocks/>
            </p:cNvSpPr>
            <p:nvPr/>
          </p:nvSpPr>
          <p:spPr bwMode="auto">
            <a:xfrm>
              <a:off x="4042" y="4379"/>
              <a:ext cx="266" cy="80"/>
            </a:xfrm>
            <a:custGeom>
              <a:avLst/>
              <a:gdLst>
                <a:gd name="T0" fmla="*/ 173 w 266"/>
                <a:gd name="T1" fmla="*/ 72 h 80"/>
                <a:gd name="T2" fmla="*/ 101 w 266"/>
                <a:gd name="T3" fmla="*/ 63 h 80"/>
                <a:gd name="T4" fmla="*/ 53 w 266"/>
                <a:gd name="T5" fmla="*/ 52 h 80"/>
                <a:gd name="T6" fmla="*/ 28 w 266"/>
                <a:gd name="T7" fmla="*/ 37 h 80"/>
                <a:gd name="T8" fmla="*/ 20 w 266"/>
                <a:gd name="T9" fmla="*/ 24 h 80"/>
                <a:gd name="T10" fmla="*/ 20 w 266"/>
                <a:gd name="T11" fmla="*/ 16 h 80"/>
                <a:gd name="T12" fmla="*/ 28 w 266"/>
                <a:gd name="T13" fmla="*/ 11 h 80"/>
                <a:gd name="T14" fmla="*/ 36 w 266"/>
                <a:gd name="T15" fmla="*/ 9 h 80"/>
                <a:gd name="T16" fmla="*/ 36 w 266"/>
                <a:gd name="T17" fmla="*/ 9 h 80"/>
                <a:gd name="T18" fmla="*/ 65 w 266"/>
                <a:gd name="T19" fmla="*/ 16 h 80"/>
                <a:gd name="T20" fmla="*/ 65 w 266"/>
                <a:gd name="T21" fmla="*/ 16 h 80"/>
                <a:gd name="T22" fmla="*/ 57 w 266"/>
                <a:gd name="T23" fmla="*/ 20 h 80"/>
                <a:gd name="T24" fmla="*/ 53 w 266"/>
                <a:gd name="T25" fmla="*/ 24 h 80"/>
                <a:gd name="T26" fmla="*/ 57 w 266"/>
                <a:gd name="T27" fmla="*/ 29 h 80"/>
                <a:gd name="T28" fmla="*/ 57 w 266"/>
                <a:gd name="T29" fmla="*/ 29 h 80"/>
                <a:gd name="T30" fmla="*/ 65 w 266"/>
                <a:gd name="T31" fmla="*/ 31 h 80"/>
                <a:gd name="T32" fmla="*/ 65 w 266"/>
                <a:gd name="T33" fmla="*/ 31 h 80"/>
                <a:gd name="T34" fmla="*/ 77 w 266"/>
                <a:gd name="T35" fmla="*/ 29 h 80"/>
                <a:gd name="T36" fmla="*/ 85 w 266"/>
                <a:gd name="T37" fmla="*/ 24 h 80"/>
                <a:gd name="T38" fmla="*/ 85 w 266"/>
                <a:gd name="T39" fmla="*/ 18 h 80"/>
                <a:gd name="T40" fmla="*/ 85 w 266"/>
                <a:gd name="T41" fmla="*/ 18 h 80"/>
                <a:gd name="T42" fmla="*/ 85 w 266"/>
                <a:gd name="T43" fmla="*/ 16 h 80"/>
                <a:gd name="T44" fmla="*/ 77 w 266"/>
                <a:gd name="T45" fmla="*/ 5 h 80"/>
                <a:gd name="T46" fmla="*/ 53 w 266"/>
                <a:gd name="T47" fmla="*/ 0 h 80"/>
                <a:gd name="T48" fmla="*/ 40 w 266"/>
                <a:gd name="T49" fmla="*/ 3 h 80"/>
                <a:gd name="T50" fmla="*/ 32 w 266"/>
                <a:gd name="T51" fmla="*/ 5 h 80"/>
                <a:gd name="T52" fmla="*/ 8 w 266"/>
                <a:gd name="T53" fmla="*/ 9 h 80"/>
                <a:gd name="T54" fmla="*/ 0 w 266"/>
                <a:gd name="T55" fmla="*/ 18 h 80"/>
                <a:gd name="T56" fmla="*/ 0 w 266"/>
                <a:gd name="T57" fmla="*/ 26 h 80"/>
                <a:gd name="T58" fmla="*/ 8 w 266"/>
                <a:gd name="T59" fmla="*/ 41 h 80"/>
                <a:gd name="T60" fmla="*/ 36 w 266"/>
                <a:gd name="T61" fmla="*/ 57 h 80"/>
                <a:gd name="T62" fmla="*/ 85 w 266"/>
                <a:gd name="T63" fmla="*/ 69 h 80"/>
                <a:gd name="T64" fmla="*/ 157 w 266"/>
                <a:gd name="T65" fmla="*/ 78 h 80"/>
                <a:gd name="T66" fmla="*/ 157 w 266"/>
                <a:gd name="T67" fmla="*/ 78 h 80"/>
                <a:gd name="T68" fmla="*/ 193 w 266"/>
                <a:gd name="T69" fmla="*/ 80 h 80"/>
                <a:gd name="T70" fmla="*/ 230 w 266"/>
                <a:gd name="T71" fmla="*/ 78 h 80"/>
                <a:gd name="T72" fmla="*/ 266 w 266"/>
                <a:gd name="T73" fmla="*/ 69 h 80"/>
                <a:gd name="T74" fmla="*/ 234 w 266"/>
                <a:gd name="T75" fmla="*/ 72 h 80"/>
                <a:gd name="T76" fmla="*/ 206 w 266"/>
                <a:gd name="T77" fmla="*/ 74 h 80"/>
                <a:gd name="T78" fmla="*/ 173 w 266"/>
                <a:gd name="T79" fmla="*/ 7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6" h="80">
                  <a:moveTo>
                    <a:pt x="173" y="72"/>
                  </a:moveTo>
                  <a:lnTo>
                    <a:pt x="173" y="72"/>
                  </a:lnTo>
                  <a:lnTo>
                    <a:pt x="133" y="69"/>
                  </a:lnTo>
                  <a:lnTo>
                    <a:pt x="101" y="63"/>
                  </a:lnTo>
                  <a:lnTo>
                    <a:pt x="73" y="59"/>
                  </a:lnTo>
                  <a:lnTo>
                    <a:pt x="53" y="52"/>
                  </a:lnTo>
                  <a:lnTo>
                    <a:pt x="36" y="44"/>
                  </a:lnTo>
                  <a:lnTo>
                    <a:pt x="28" y="37"/>
                  </a:lnTo>
                  <a:lnTo>
                    <a:pt x="20" y="31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16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53" y="11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57" y="20"/>
                  </a:lnTo>
                  <a:lnTo>
                    <a:pt x="53" y="24"/>
                  </a:lnTo>
                  <a:lnTo>
                    <a:pt x="53" y="24"/>
                  </a:lnTo>
                  <a:lnTo>
                    <a:pt x="53" y="29"/>
                  </a:lnTo>
                  <a:lnTo>
                    <a:pt x="57" y="29"/>
                  </a:lnTo>
                  <a:lnTo>
                    <a:pt x="61" y="29"/>
                  </a:lnTo>
                  <a:lnTo>
                    <a:pt x="57" y="29"/>
                  </a:lnTo>
                  <a:lnTo>
                    <a:pt x="57" y="29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77" y="29"/>
                  </a:lnTo>
                  <a:lnTo>
                    <a:pt x="85" y="24"/>
                  </a:lnTo>
                  <a:lnTo>
                    <a:pt x="85" y="24"/>
                  </a:lnTo>
                  <a:lnTo>
                    <a:pt x="85" y="18"/>
                  </a:lnTo>
                  <a:lnTo>
                    <a:pt x="85" y="18"/>
                  </a:lnTo>
                  <a:lnTo>
                    <a:pt x="85" y="18"/>
                  </a:lnTo>
                  <a:lnTo>
                    <a:pt x="85" y="18"/>
                  </a:lnTo>
                  <a:lnTo>
                    <a:pt x="85" y="16"/>
                  </a:lnTo>
                  <a:lnTo>
                    <a:pt x="85" y="16"/>
                  </a:lnTo>
                  <a:lnTo>
                    <a:pt x="85" y="11"/>
                  </a:lnTo>
                  <a:lnTo>
                    <a:pt x="77" y="5"/>
                  </a:lnTo>
                  <a:lnTo>
                    <a:pt x="65" y="3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0" y="3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0" y="7"/>
                  </a:lnTo>
                  <a:lnTo>
                    <a:pt x="8" y="9"/>
                  </a:lnTo>
                  <a:lnTo>
                    <a:pt x="8" y="9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8" y="41"/>
                  </a:lnTo>
                  <a:lnTo>
                    <a:pt x="20" y="50"/>
                  </a:lnTo>
                  <a:lnTo>
                    <a:pt x="36" y="57"/>
                  </a:lnTo>
                  <a:lnTo>
                    <a:pt x="57" y="65"/>
                  </a:lnTo>
                  <a:lnTo>
                    <a:pt x="85" y="69"/>
                  </a:lnTo>
                  <a:lnTo>
                    <a:pt x="117" y="76"/>
                  </a:lnTo>
                  <a:lnTo>
                    <a:pt x="157" y="78"/>
                  </a:lnTo>
                  <a:lnTo>
                    <a:pt x="157" y="76"/>
                  </a:lnTo>
                  <a:lnTo>
                    <a:pt x="157" y="78"/>
                  </a:lnTo>
                  <a:lnTo>
                    <a:pt x="157" y="78"/>
                  </a:lnTo>
                  <a:lnTo>
                    <a:pt x="193" y="80"/>
                  </a:lnTo>
                  <a:lnTo>
                    <a:pt x="193" y="80"/>
                  </a:lnTo>
                  <a:lnTo>
                    <a:pt x="230" y="78"/>
                  </a:lnTo>
                  <a:lnTo>
                    <a:pt x="266" y="76"/>
                  </a:lnTo>
                  <a:lnTo>
                    <a:pt x="266" y="69"/>
                  </a:lnTo>
                  <a:lnTo>
                    <a:pt x="266" y="69"/>
                  </a:lnTo>
                  <a:lnTo>
                    <a:pt x="234" y="72"/>
                  </a:lnTo>
                  <a:lnTo>
                    <a:pt x="206" y="74"/>
                  </a:lnTo>
                  <a:lnTo>
                    <a:pt x="206" y="74"/>
                  </a:lnTo>
                  <a:lnTo>
                    <a:pt x="173" y="72"/>
                  </a:lnTo>
                  <a:lnTo>
                    <a:pt x="173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45"/>
            <p:cNvSpPr>
              <a:spLocks/>
            </p:cNvSpPr>
            <p:nvPr/>
          </p:nvSpPr>
          <p:spPr bwMode="auto">
            <a:xfrm>
              <a:off x="3805" y="4364"/>
              <a:ext cx="451" cy="121"/>
            </a:xfrm>
            <a:custGeom>
              <a:avLst/>
              <a:gdLst>
                <a:gd name="T0" fmla="*/ 225 w 451"/>
                <a:gd name="T1" fmla="*/ 117 h 121"/>
                <a:gd name="T2" fmla="*/ 310 w 451"/>
                <a:gd name="T3" fmla="*/ 121 h 121"/>
                <a:gd name="T4" fmla="*/ 370 w 451"/>
                <a:gd name="T5" fmla="*/ 119 h 121"/>
                <a:gd name="T6" fmla="*/ 451 w 451"/>
                <a:gd name="T7" fmla="*/ 112 h 121"/>
                <a:gd name="T8" fmla="*/ 447 w 451"/>
                <a:gd name="T9" fmla="*/ 108 h 121"/>
                <a:gd name="T10" fmla="*/ 330 w 451"/>
                <a:gd name="T11" fmla="*/ 115 h 121"/>
                <a:gd name="T12" fmla="*/ 286 w 451"/>
                <a:gd name="T13" fmla="*/ 115 h 121"/>
                <a:gd name="T14" fmla="*/ 245 w 451"/>
                <a:gd name="T15" fmla="*/ 110 h 121"/>
                <a:gd name="T16" fmla="*/ 141 w 451"/>
                <a:gd name="T17" fmla="*/ 95 h 121"/>
                <a:gd name="T18" fmla="*/ 76 w 451"/>
                <a:gd name="T19" fmla="*/ 76 h 121"/>
                <a:gd name="T20" fmla="*/ 40 w 451"/>
                <a:gd name="T21" fmla="*/ 52 h 121"/>
                <a:gd name="T22" fmla="*/ 28 w 451"/>
                <a:gd name="T23" fmla="*/ 33 h 121"/>
                <a:gd name="T24" fmla="*/ 32 w 451"/>
                <a:gd name="T25" fmla="*/ 20 h 121"/>
                <a:gd name="T26" fmla="*/ 44 w 451"/>
                <a:gd name="T27" fmla="*/ 11 h 121"/>
                <a:gd name="T28" fmla="*/ 56 w 451"/>
                <a:gd name="T29" fmla="*/ 7 h 121"/>
                <a:gd name="T30" fmla="*/ 60 w 451"/>
                <a:gd name="T31" fmla="*/ 7 h 121"/>
                <a:gd name="T32" fmla="*/ 84 w 451"/>
                <a:gd name="T33" fmla="*/ 11 h 121"/>
                <a:gd name="T34" fmla="*/ 100 w 451"/>
                <a:gd name="T35" fmla="*/ 22 h 121"/>
                <a:gd name="T36" fmla="*/ 96 w 451"/>
                <a:gd name="T37" fmla="*/ 22 h 121"/>
                <a:gd name="T38" fmla="*/ 84 w 451"/>
                <a:gd name="T39" fmla="*/ 28 h 121"/>
                <a:gd name="T40" fmla="*/ 80 w 451"/>
                <a:gd name="T41" fmla="*/ 35 h 121"/>
                <a:gd name="T42" fmla="*/ 88 w 451"/>
                <a:gd name="T43" fmla="*/ 41 h 121"/>
                <a:gd name="T44" fmla="*/ 92 w 451"/>
                <a:gd name="T45" fmla="*/ 41 h 121"/>
                <a:gd name="T46" fmla="*/ 100 w 451"/>
                <a:gd name="T47" fmla="*/ 44 h 121"/>
                <a:gd name="T48" fmla="*/ 124 w 451"/>
                <a:gd name="T49" fmla="*/ 33 h 121"/>
                <a:gd name="T50" fmla="*/ 129 w 451"/>
                <a:gd name="T51" fmla="*/ 24 h 121"/>
                <a:gd name="T52" fmla="*/ 129 w 451"/>
                <a:gd name="T53" fmla="*/ 24 h 121"/>
                <a:gd name="T54" fmla="*/ 129 w 451"/>
                <a:gd name="T55" fmla="*/ 22 h 121"/>
                <a:gd name="T56" fmla="*/ 112 w 451"/>
                <a:gd name="T57" fmla="*/ 7 h 121"/>
                <a:gd name="T58" fmla="*/ 76 w 451"/>
                <a:gd name="T59" fmla="*/ 0 h 121"/>
                <a:gd name="T60" fmla="*/ 64 w 451"/>
                <a:gd name="T61" fmla="*/ 0 h 121"/>
                <a:gd name="T62" fmla="*/ 52 w 451"/>
                <a:gd name="T63" fmla="*/ 3 h 121"/>
                <a:gd name="T64" fmla="*/ 20 w 451"/>
                <a:gd name="T65" fmla="*/ 11 h 121"/>
                <a:gd name="T66" fmla="*/ 12 w 451"/>
                <a:gd name="T67" fmla="*/ 15 h 121"/>
                <a:gd name="T68" fmla="*/ 4 w 451"/>
                <a:gd name="T69" fmla="*/ 28 h 121"/>
                <a:gd name="T70" fmla="*/ 0 w 451"/>
                <a:gd name="T71" fmla="*/ 35 h 121"/>
                <a:gd name="T72" fmla="*/ 12 w 451"/>
                <a:gd name="T73" fmla="*/ 59 h 121"/>
                <a:gd name="T74" fmla="*/ 52 w 451"/>
                <a:gd name="T75" fmla="*/ 80 h 121"/>
                <a:gd name="T76" fmla="*/ 120 w 451"/>
                <a:gd name="T77" fmla="*/ 102 h 121"/>
                <a:gd name="T78" fmla="*/ 225 w 451"/>
                <a:gd name="T79" fmla="*/ 1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1" h="121">
                  <a:moveTo>
                    <a:pt x="225" y="117"/>
                  </a:moveTo>
                  <a:lnTo>
                    <a:pt x="225" y="117"/>
                  </a:lnTo>
                  <a:lnTo>
                    <a:pt x="265" y="121"/>
                  </a:lnTo>
                  <a:lnTo>
                    <a:pt x="310" y="121"/>
                  </a:lnTo>
                  <a:lnTo>
                    <a:pt x="310" y="121"/>
                  </a:lnTo>
                  <a:lnTo>
                    <a:pt x="370" y="119"/>
                  </a:lnTo>
                  <a:lnTo>
                    <a:pt x="430" y="115"/>
                  </a:lnTo>
                  <a:lnTo>
                    <a:pt x="451" y="112"/>
                  </a:lnTo>
                  <a:lnTo>
                    <a:pt x="447" y="108"/>
                  </a:lnTo>
                  <a:lnTo>
                    <a:pt x="447" y="108"/>
                  </a:lnTo>
                  <a:lnTo>
                    <a:pt x="390" y="112"/>
                  </a:lnTo>
                  <a:lnTo>
                    <a:pt x="330" y="115"/>
                  </a:lnTo>
                  <a:lnTo>
                    <a:pt x="330" y="115"/>
                  </a:lnTo>
                  <a:lnTo>
                    <a:pt x="286" y="115"/>
                  </a:lnTo>
                  <a:lnTo>
                    <a:pt x="245" y="110"/>
                  </a:lnTo>
                  <a:lnTo>
                    <a:pt x="245" y="110"/>
                  </a:lnTo>
                  <a:lnTo>
                    <a:pt x="189" y="104"/>
                  </a:lnTo>
                  <a:lnTo>
                    <a:pt x="141" y="95"/>
                  </a:lnTo>
                  <a:lnTo>
                    <a:pt x="104" y="87"/>
                  </a:lnTo>
                  <a:lnTo>
                    <a:pt x="76" y="76"/>
                  </a:lnTo>
                  <a:lnTo>
                    <a:pt x="52" y="65"/>
                  </a:lnTo>
                  <a:lnTo>
                    <a:pt x="40" y="52"/>
                  </a:lnTo>
                  <a:lnTo>
                    <a:pt x="32" y="41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2" y="20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56" y="7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72" y="9"/>
                  </a:lnTo>
                  <a:lnTo>
                    <a:pt x="84" y="11"/>
                  </a:lnTo>
                  <a:lnTo>
                    <a:pt x="96" y="15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84" y="28"/>
                  </a:lnTo>
                  <a:lnTo>
                    <a:pt x="80" y="35"/>
                  </a:lnTo>
                  <a:lnTo>
                    <a:pt x="80" y="35"/>
                  </a:lnTo>
                  <a:lnTo>
                    <a:pt x="84" y="37"/>
                  </a:lnTo>
                  <a:lnTo>
                    <a:pt x="88" y="41"/>
                  </a:lnTo>
                  <a:lnTo>
                    <a:pt x="88" y="41"/>
                  </a:lnTo>
                  <a:lnTo>
                    <a:pt x="92" y="41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12" y="41"/>
                  </a:lnTo>
                  <a:lnTo>
                    <a:pt x="124" y="33"/>
                  </a:lnTo>
                  <a:lnTo>
                    <a:pt x="124" y="33"/>
                  </a:lnTo>
                  <a:lnTo>
                    <a:pt x="129" y="24"/>
                  </a:lnTo>
                  <a:lnTo>
                    <a:pt x="129" y="24"/>
                  </a:lnTo>
                  <a:lnTo>
                    <a:pt x="129" y="24"/>
                  </a:lnTo>
                  <a:lnTo>
                    <a:pt x="129" y="22"/>
                  </a:lnTo>
                  <a:lnTo>
                    <a:pt x="129" y="22"/>
                  </a:lnTo>
                  <a:lnTo>
                    <a:pt x="124" y="13"/>
                  </a:lnTo>
                  <a:lnTo>
                    <a:pt x="112" y="7"/>
                  </a:lnTo>
                  <a:lnTo>
                    <a:pt x="96" y="3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4" y="0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36" y="5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2" y="15"/>
                  </a:lnTo>
                  <a:lnTo>
                    <a:pt x="8" y="22"/>
                  </a:lnTo>
                  <a:lnTo>
                    <a:pt x="4" y="28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4" y="46"/>
                  </a:lnTo>
                  <a:lnTo>
                    <a:pt x="12" y="59"/>
                  </a:lnTo>
                  <a:lnTo>
                    <a:pt x="28" y="69"/>
                  </a:lnTo>
                  <a:lnTo>
                    <a:pt x="52" y="80"/>
                  </a:lnTo>
                  <a:lnTo>
                    <a:pt x="80" y="91"/>
                  </a:lnTo>
                  <a:lnTo>
                    <a:pt x="120" y="102"/>
                  </a:lnTo>
                  <a:lnTo>
                    <a:pt x="169" y="110"/>
                  </a:lnTo>
                  <a:lnTo>
                    <a:pt x="225" y="117"/>
                  </a:lnTo>
                  <a:lnTo>
                    <a:pt x="225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46"/>
            <p:cNvSpPr>
              <a:spLocks/>
            </p:cNvSpPr>
            <p:nvPr/>
          </p:nvSpPr>
          <p:spPr bwMode="auto">
            <a:xfrm>
              <a:off x="12" y="4347"/>
              <a:ext cx="125" cy="24"/>
            </a:xfrm>
            <a:custGeom>
              <a:avLst/>
              <a:gdLst>
                <a:gd name="T0" fmla="*/ 101 w 125"/>
                <a:gd name="T1" fmla="*/ 20 h 24"/>
                <a:gd name="T2" fmla="*/ 101 w 125"/>
                <a:gd name="T3" fmla="*/ 20 h 24"/>
                <a:gd name="T4" fmla="*/ 109 w 125"/>
                <a:gd name="T5" fmla="*/ 15 h 24"/>
                <a:gd name="T6" fmla="*/ 117 w 125"/>
                <a:gd name="T7" fmla="*/ 11 h 24"/>
                <a:gd name="T8" fmla="*/ 125 w 125"/>
                <a:gd name="T9" fmla="*/ 0 h 24"/>
                <a:gd name="T10" fmla="*/ 12 w 125"/>
                <a:gd name="T11" fmla="*/ 0 h 24"/>
                <a:gd name="T12" fmla="*/ 12 w 125"/>
                <a:gd name="T13" fmla="*/ 0 h 24"/>
                <a:gd name="T14" fmla="*/ 0 w 125"/>
                <a:gd name="T15" fmla="*/ 2 h 24"/>
                <a:gd name="T16" fmla="*/ 0 w 125"/>
                <a:gd name="T17" fmla="*/ 17 h 24"/>
                <a:gd name="T18" fmla="*/ 0 w 125"/>
                <a:gd name="T19" fmla="*/ 17 h 24"/>
                <a:gd name="T20" fmla="*/ 24 w 125"/>
                <a:gd name="T21" fmla="*/ 20 h 24"/>
                <a:gd name="T22" fmla="*/ 48 w 125"/>
                <a:gd name="T23" fmla="*/ 24 h 24"/>
                <a:gd name="T24" fmla="*/ 77 w 125"/>
                <a:gd name="T25" fmla="*/ 24 h 24"/>
                <a:gd name="T26" fmla="*/ 89 w 125"/>
                <a:gd name="T27" fmla="*/ 22 h 24"/>
                <a:gd name="T28" fmla="*/ 101 w 125"/>
                <a:gd name="T29" fmla="*/ 20 h 24"/>
                <a:gd name="T30" fmla="*/ 101 w 125"/>
                <a:gd name="T31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5" h="24">
                  <a:moveTo>
                    <a:pt x="101" y="20"/>
                  </a:moveTo>
                  <a:lnTo>
                    <a:pt x="101" y="20"/>
                  </a:lnTo>
                  <a:lnTo>
                    <a:pt x="109" y="15"/>
                  </a:lnTo>
                  <a:lnTo>
                    <a:pt x="117" y="11"/>
                  </a:lnTo>
                  <a:lnTo>
                    <a:pt x="125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4" y="20"/>
                  </a:lnTo>
                  <a:lnTo>
                    <a:pt x="48" y="24"/>
                  </a:lnTo>
                  <a:lnTo>
                    <a:pt x="77" y="24"/>
                  </a:lnTo>
                  <a:lnTo>
                    <a:pt x="89" y="22"/>
                  </a:lnTo>
                  <a:lnTo>
                    <a:pt x="101" y="20"/>
                  </a:lnTo>
                  <a:lnTo>
                    <a:pt x="101" y="2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47"/>
            <p:cNvSpPr>
              <a:spLocks/>
            </p:cNvSpPr>
            <p:nvPr/>
          </p:nvSpPr>
          <p:spPr bwMode="auto">
            <a:xfrm>
              <a:off x="12" y="4377"/>
              <a:ext cx="226" cy="61"/>
            </a:xfrm>
            <a:custGeom>
              <a:avLst/>
              <a:gdLst>
                <a:gd name="T0" fmla="*/ 226 w 226"/>
                <a:gd name="T1" fmla="*/ 56 h 61"/>
                <a:gd name="T2" fmla="*/ 226 w 226"/>
                <a:gd name="T3" fmla="*/ 56 h 61"/>
                <a:gd name="T4" fmla="*/ 193 w 226"/>
                <a:gd name="T5" fmla="*/ 54 h 61"/>
                <a:gd name="T6" fmla="*/ 169 w 226"/>
                <a:gd name="T7" fmla="*/ 50 h 61"/>
                <a:gd name="T8" fmla="*/ 153 w 226"/>
                <a:gd name="T9" fmla="*/ 46 h 61"/>
                <a:gd name="T10" fmla="*/ 145 w 226"/>
                <a:gd name="T11" fmla="*/ 41 h 61"/>
                <a:gd name="T12" fmla="*/ 145 w 226"/>
                <a:gd name="T13" fmla="*/ 41 h 61"/>
                <a:gd name="T14" fmla="*/ 129 w 226"/>
                <a:gd name="T15" fmla="*/ 31 h 61"/>
                <a:gd name="T16" fmla="*/ 117 w 226"/>
                <a:gd name="T17" fmla="*/ 20 h 61"/>
                <a:gd name="T18" fmla="*/ 109 w 226"/>
                <a:gd name="T19" fmla="*/ 7 h 61"/>
                <a:gd name="T20" fmla="*/ 109 w 226"/>
                <a:gd name="T21" fmla="*/ 7 h 61"/>
                <a:gd name="T22" fmla="*/ 101 w 226"/>
                <a:gd name="T23" fmla="*/ 9 h 61"/>
                <a:gd name="T24" fmla="*/ 85 w 226"/>
                <a:gd name="T25" fmla="*/ 15 h 61"/>
                <a:gd name="T26" fmla="*/ 73 w 226"/>
                <a:gd name="T27" fmla="*/ 15 h 61"/>
                <a:gd name="T28" fmla="*/ 60 w 226"/>
                <a:gd name="T29" fmla="*/ 15 h 61"/>
                <a:gd name="T30" fmla="*/ 40 w 226"/>
                <a:gd name="T31" fmla="*/ 13 h 61"/>
                <a:gd name="T32" fmla="*/ 20 w 226"/>
                <a:gd name="T33" fmla="*/ 7 h 61"/>
                <a:gd name="T34" fmla="*/ 20 w 226"/>
                <a:gd name="T35" fmla="*/ 7 h 61"/>
                <a:gd name="T36" fmla="*/ 0 w 226"/>
                <a:gd name="T37" fmla="*/ 0 h 61"/>
                <a:gd name="T38" fmla="*/ 0 w 226"/>
                <a:gd name="T39" fmla="*/ 15 h 61"/>
                <a:gd name="T40" fmla="*/ 0 w 226"/>
                <a:gd name="T41" fmla="*/ 15 h 61"/>
                <a:gd name="T42" fmla="*/ 8 w 226"/>
                <a:gd name="T43" fmla="*/ 18 h 61"/>
                <a:gd name="T44" fmla="*/ 8 w 226"/>
                <a:gd name="T45" fmla="*/ 18 h 61"/>
                <a:gd name="T46" fmla="*/ 52 w 226"/>
                <a:gd name="T47" fmla="*/ 37 h 61"/>
                <a:gd name="T48" fmla="*/ 93 w 226"/>
                <a:gd name="T49" fmla="*/ 48 h 61"/>
                <a:gd name="T50" fmla="*/ 129 w 226"/>
                <a:gd name="T51" fmla="*/ 56 h 61"/>
                <a:gd name="T52" fmla="*/ 161 w 226"/>
                <a:gd name="T53" fmla="*/ 59 h 61"/>
                <a:gd name="T54" fmla="*/ 189 w 226"/>
                <a:gd name="T55" fmla="*/ 61 h 61"/>
                <a:gd name="T56" fmla="*/ 205 w 226"/>
                <a:gd name="T57" fmla="*/ 59 h 61"/>
                <a:gd name="T58" fmla="*/ 226 w 226"/>
                <a:gd name="T59" fmla="*/ 56 h 61"/>
                <a:gd name="T60" fmla="*/ 226 w 226"/>
                <a:gd name="T61" fmla="*/ 5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6" h="61">
                  <a:moveTo>
                    <a:pt x="226" y="56"/>
                  </a:moveTo>
                  <a:lnTo>
                    <a:pt x="226" y="56"/>
                  </a:lnTo>
                  <a:lnTo>
                    <a:pt x="193" y="54"/>
                  </a:lnTo>
                  <a:lnTo>
                    <a:pt x="169" y="50"/>
                  </a:lnTo>
                  <a:lnTo>
                    <a:pt x="153" y="46"/>
                  </a:lnTo>
                  <a:lnTo>
                    <a:pt x="145" y="41"/>
                  </a:lnTo>
                  <a:lnTo>
                    <a:pt x="145" y="41"/>
                  </a:lnTo>
                  <a:lnTo>
                    <a:pt x="129" y="31"/>
                  </a:lnTo>
                  <a:lnTo>
                    <a:pt x="117" y="20"/>
                  </a:lnTo>
                  <a:lnTo>
                    <a:pt x="109" y="7"/>
                  </a:lnTo>
                  <a:lnTo>
                    <a:pt x="109" y="7"/>
                  </a:lnTo>
                  <a:lnTo>
                    <a:pt x="101" y="9"/>
                  </a:lnTo>
                  <a:lnTo>
                    <a:pt x="85" y="15"/>
                  </a:lnTo>
                  <a:lnTo>
                    <a:pt x="73" y="15"/>
                  </a:lnTo>
                  <a:lnTo>
                    <a:pt x="60" y="15"/>
                  </a:lnTo>
                  <a:lnTo>
                    <a:pt x="40" y="13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52" y="37"/>
                  </a:lnTo>
                  <a:lnTo>
                    <a:pt x="93" y="48"/>
                  </a:lnTo>
                  <a:lnTo>
                    <a:pt x="129" y="56"/>
                  </a:lnTo>
                  <a:lnTo>
                    <a:pt x="161" y="59"/>
                  </a:lnTo>
                  <a:lnTo>
                    <a:pt x="189" y="61"/>
                  </a:lnTo>
                  <a:lnTo>
                    <a:pt x="205" y="59"/>
                  </a:lnTo>
                  <a:lnTo>
                    <a:pt x="226" y="56"/>
                  </a:lnTo>
                  <a:lnTo>
                    <a:pt x="226" y="56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48"/>
            <p:cNvSpPr>
              <a:spLocks/>
            </p:cNvSpPr>
            <p:nvPr/>
          </p:nvSpPr>
          <p:spPr bwMode="auto">
            <a:xfrm>
              <a:off x="354" y="4371"/>
              <a:ext cx="85" cy="56"/>
            </a:xfrm>
            <a:custGeom>
              <a:avLst/>
              <a:gdLst>
                <a:gd name="T0" fmla="*/ 45 w 85"/>
                <a:gd name="T1" fmla="*/ 24 h 56"/>
                <a:gd name="T2" fmla="*/ 45 w 85"/>
                <a:gd name="T3" fmla="*/ 24 h 56"/>
                <a:gd name="T4" fmla="*/ 49 w 85"/>
                <a:gd name="T5" fmla="*/ 21 h 56"/>
                <a:gd name="T6" fmla="*/ 53 w 85"/>
                <a:gd name="T7" fmla="*/ 21 h 56"/>
                <a:gd name="T8" fmla="*/ 61 w 85"/>
                <a:gd name="T9" fmla="*/ 21 h 56"/>
                <a:gd name="T10" fmla="*/ 61 w 85"/>
                <a:gd name="T11" fmla="*/ 21 h 56"/>
                <a:gd name="T12" fmla="*/ 69 w 85"/>
                <a:gd name="T13" fmla="*/ 24 h 56"/>
                <a:gd name="T14" fmla="*/ 73 w 85"/>
                <a:gd name="T15" fmla="*/ 30 h 56"/>
                <a:gd name="T16" fmla="*/ 77 w 85"/>
                <a:gd name="T17" fmla="*/ 39 h 56"/>
                <a:gd name="T18" fmla="*/ 77 w 85"/>
                <a:gd name="T19" fmla="*/ 39 h 56"/>
                <a:gd name="T20" fmla="*/ 69 w 85"/>
                <a:gd name="T21" fmla="*/ 49 h 56"/>
                <a:gd name="T22" fmla="*/ 57 w 85"/>
                <a:gd name="T23" fmla="*/ 56 h 56"/>
                <a:gd name="T24" fmla="*/ 57 w 85"/>
                <a:gd name="T25" fmla="*/ 56 h 56"/>
                <a:gd name="T26" fmla="*/ 73 w 85"/>
                <a:gd name="T27" fmla="*/ 47 h 56"/>
                <a:gd name="T28" fmla="*/ 85 w 85"/>
                <a:gd name="T29" fmla="*/ 37 h 56"/>
                <a:gd name="T30" fmla="*/ 85 w 85"/>
                <a:gd name="T31" fmla="*/ 24 h 56"/>
                <a:gd name="T32" fmla="*/ 81 w 85"/>
                <a:gd name="T33" fmla="*/ 19 h 56"/>
                <a:gd name="T34" fmla="*/ 77 w 85"/>
                <a:gd name="T35" fmla="*/ 13 h 56"/>
                <a:gd name="T36" fmla="*/ 77 w 85"/>
                <a:gd name="T37" fmla="*/ 13 h 56"/>
                <a:gd name="T38" fmla="*/ 65 w 85"/>
                <a:gd name="T39" fmla="*/ 4 h 56"/>
                <a:gd name="T40" fmla="*/ 45 w 85"/>
                <a:gd name="T41" fmla="*/ 0 h 56"/>
                <a:gd name="T42" fmla="*/ 24 w 85"/>
                <a:gd name="T43" fmla="*/ 0 h 56"/>
                <a:gd name="T44" fmla="*/ 8 w 85"/>
                <a:gd name="T45" fmla="*/ 4 h 56"/>
                <a:gd name="T46" fmla="*/ 8 w 85"/>
                <a:gd name="T47" fmla="*/ 4 h 56"/>
                <a:gd name="T48" fmla="*/ 0 w 85"/>
                <a:gd name="T49" fmla="*/ 6 h 56"/>
                <a:gd name="T50" fmla="*/ 0 w 85"/>
                <a:gd name="T51" fmla="*/ 6 h 56"/>
                <a:gd name="T52" fmla="*/ 0 w 85"/>
                <a:gd name="T53" fmla="*/ 6 h 56"/>
                <a:gd name="T54" fmla="*/ 0 w 85"/>
                <a:gd name="T55" fmla="*/ 6 h 56"/>
                <a:gd name="T56" fmla="*/ 20 w 85"/>
                <a:gd name="T57" fmla="*/ 2 h 56"/>
                <a:gd name="T58" fmla="*/ 41 w 85"/>
                <a:gd name="T59" fmla="*/ 4 h 56"/>
                <a:gd name="T60" fmla="*/ 57 w 85"/>
                <a:gd name="T61" fmla="*/ 8 h 56"/>
                <a:gd name="T62" fmla="*/ 69 w 85"/>
                <a:gd name="T63" fmla="*/ 15 h 56"/>
                <a:gd name="T64" fmla="*/ 69 w 85"/>
                <a:gd name="T65" fmla="*/ 15 h 56"/>
                <a:gd name="T66" fmla="*/ 73 w 85"/>
                <a:gd name="T67" fmla="*/ 19 h 56"/>
                <a:gd name="T68" fmla="*/ 73 w 85"/>
                <a:gd name="T69" fmla="*/ 19 h 56"/>
                <a:gd name="T70" fmla="*/ 65 w 85"/>
                <a:gd name="T71" fmla="*/ 15 h 56"/>
                <a:gd name="T72" fmla="*/ 57 w 85"/>
                <a:gd name="T73" fmla="*/ 11 h 56"/>
                <a:gd name="T74" fmla="*/ 57 w 85"/>
                <a:gd name="T75" fmla="*/ 11 h 56"/>
                <a:gd name="T76" fmla="*/ 45 w 85"/>
                <a:gd name="T77" fmla="*/ 8 h 56"/>
                <a:gd name="T78" fmla="*/ 37 w 85"/>
                <a:gd name="T79" fmla="*/ 8 h 56"/>
                <a:gd name="T80" fmla="*/ 20 w 85"/>
                <a:gd name="T81" fmla="*/ 11 h 56"/>
                <a:gd name="T82" fmla="*/ 8 w 85"/>
                <a:gd name="T83" fmla="*/ 15 h 56"/>
                <a:gd name="T84" fmla="*/ 4 w 85"/>
                <a:gd name="T85" fmla="*/ 17 h 56"/>
                <a:gd name="T86" fmla="*/ 4 w 85"/>
                <a:gd name="T87" fmla="*/ 17 h 56"/>
                <a:gd name="T88" fmla="*/ 12 w 85"/>
                <a:gd name="T89" fmla="*/ 15 h 56"/>
                <a:gd name="T90" fmla="*/ 24 w 85"/>
                <a:gd name="T91" fmla="*/ 13 h 56"/>
                <a:gd name="T92" fmla="*/ 37 w 85"/>
                <a:gd name="T93" fmla="*/ 15 h 56"/>
                <a:gd name="T94" fmla="*/ 37 w 85"/>
                <a:gd name="T95" fmla="*/ 15 h 56"/>
                <a:gd name="T96" fmla="*/ 41 w 85"/>
                <a:gd name="T97" fmla="*/ 17 h 56"/>
                <a:gd name="T98" fmla="*/ 45 w 85"/>
                <a:gd name="T99" fmla="*/ 19 h 56"/>
                <a:gd name="T100" fmla="*/ 45 w 85"/>
                <a:gd name="T101" fmla="*/ 24 h 56"/>
                <a:gd name="T102" fmla="*/ 45 w 85"/>
                <a:gd name="T103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5" h="56">
                  <a:moveTo>
                    <a:pt x="45" y="24"/>
                  </a:moveTo>
                  <a:lnTo>
                    <a:pt x="45" y="24"/>
                  </a:lnTo>
                  <a:lnTo>
                    <a:pt x="49" y="21"/>
                  </a:lnTo>
                  <a:lnTo>
                    <a:pt x="53" y="21"/>
                  </a:lnTo>
                  <a:lnTo>
                    <a:pt x="61" y="21"/>
                  </a:lnTo>
                  <a:lnTo>
                    <a:pt x="61" y="21"/>
                  </a:lnTo>
                  <a:lnTo>
                    <a:pt x="69" y="24"/>
                  </a:lnTo>
                  <a:lnTo>
                    <a:pt x="73" y="30"/>
                  </a:lnTo>
                  <a:lnTo>
                    <a:pt x="77" y="39"/>
                  </a:lnTo>
                  <a:lnTo>
                    <a:pt x="77" y="39"/>
                  </a:lnTo>
                  <a:lnTo>
                    <a:pt x="69" y="49"/>
                  </a:lnTo>
                  <a:lnTo>
                    <a:pt x="57" y="56"/>
                  </a:lnTo>
                  <a:lnTo>
                    <a:pt x="57" y="56"/>
                  </a:lnTo>
                  <a:lnTo>
                    <a:pt x="73" y="47"/>
                  </a:lnTo>
                  <a:lnTo>
                    <a:pt x="85" y="37"/>
                  </a:lnTo>
                  <a:lnTo>
                    <a:pt x="85" y="24"/>
                  </a:lnTo>
                  <a:lnTo>
                    <a:pt x="81" y="19"/>
                  </a:lnTo>
                  <a:lnTo>
                    <a:pt x="77" y="13"/>
                  </a:lnTo>
                  <a:lnTo>
                    <a:pt x="77" y="13"/>
                  </a:lnTo>
                  <a:lnTo>
                    <a:pt x="65" y="4"/>
                  </a:lnTo>
                  <a:lnTo>
                    <a:pt x="45" y="0"/>
                  </a:lnTo>
                  <a:lnTo>
                    <a:pt x="24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20" y="2"/>
                  </a:lnTo>
                  <a:lnTo>
                    <a:pt x="41" y="4"/>
                  </a:lnTo>
                  <a:lnTo>
                    <a:pt x="57" y="8"/>
                  </a:lnTo>
                  <a:lnTo>
                    <a:pt x="69" y="15"/>
                  </a:lnTo>
                  <a:lnTo>
                    <a:pt x="69" y="15"/>
                  </a:lnTo>
                  <a:lnTo>
                    <a:pt x="73" y="19"/>
                  </a:lnTo>
                  <a:lnTo>
                    <a:pt x="73" y="19"/>
                  </a:lnTo>
                  <a:lnTo>
                    <a:pt x="65" y="15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45" y="8"/>
                  </a:lnTo>
                  <a:lnTo>
                    <a:pt x="37" y="8"/>
                  </a:lnTo>
                  <a:lnTo>
                    <a:pt x="20" y="11"/>
                  </a:lnTo>
                  <a:lnTo>
                    <a:pt x="8" y="15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2" y="15"/>
                  </a:lnTo>
                  <a:lnTo>
                    <a:pt x="24" y="13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41" y="17"/>
                  </a:lnTo>
                  <a:lnTo>
                    <a:pt x="45" y="19"/>
                  </a:lnTo>
                  <a:lnTo>
                    <a:pt x="45" y="24"/>
                  </a:lnTo>
                  <a:lnTo>
                    <a:pt x="45" y="24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49"/>
            <p:cNvSpPr>
              <a:spLocks/>
            </p:cNvSpPr>
            <p:nvPr/>
          </p:nvSpPr>
          <p:spPr bwMode="auto">
            <a:xfrm>
              <a:off x="81" y="4612"/>
              <a:ext cx="80" cy="39"/>
            </a:xfrm>
            <a:custGeom>
              <a:avLst/>
              <a:gdLst>
                <a:gd name="T0" fmla="*/ 80 w 80"/>
                <a:gd name="T1" fmla="*/ 20 h 39"/>
                <a:gd name="T2" fmla="*/ 80 w 80"/>
                <a:gd name="T3" fmla="*/ 20 h 39"/>
                <a:gd name="T4" fmla="*/ 80 w 80"/>
                <a:gd name="T5" fmla="*/ 20 h 39"/>
                <a:gd name="T6" fmla="*/ 80 w 80"/>
                <a:gd name="T7" fmla="*/ 20 h 39"/>
                <a:gd name="T8" fmla="*/ 76 w 80"/>
                <a:gd name="T9" fmla="*/ 11 h 39"/>
                <a:gd name="T10" fmla="*/ 76 w 80"/>
                <a:gd name="T11" fmla="*/ 11 h 39"/>
                <a:gd name="T12" fmla="*/ 68 w 80"/>
                <a:gd name="T13" fmla="*/ 5 h 39"/>
                <a:gd name="T14" fmla="*/ 60 w 80"/>
                <a:gd name="T15" fmla="*/ 0 h 39"/>
                <a:gd name="T16" fmla="*/ 52 w 80"/>
                <a:gd name="T17" fmla="*/ 0 h 39"/>
                <a:gd name="T18" fmla="*/ 48 w 80"/>
                <a:gd name="T19" fmla="*/ 2 h 39"/>
                <a:gd name="T20" fmla="*/ 48 w 80"/>
                <a:gd name="T21" fmla="*/ 2 h 39"/>
                <a:gd name="T22" fmla="*/ 40 w 80"/>
                <a:gd name="T23" fmla="*/ 5 h 39"/>
                <a:gd name="T24" fmla="*/ 40 w 80"/>
                <a:gd name="T25" fmla="*/ 9 h 39"/>
                <a:gd name="T26" fmla="*/ 44 w 80"/>
                <a:gd name="T27" fmla="*/ 13 h 39"/>
                <a:gd name="T28" fmla="*/ 52 w 80"/>
                <a:gd name="T29" fmla="*/ 18 h 39"/>
                <a:gd name="T30" fmla="*/ 52 w 80"/>
                <a:gd name="T31" fmla="*/ 18 h 39"/>
                <a:gd name="T32" fmla="*/ 56 w 80"/>
                <a:gd name="T33" fmla="*/ 22 h 39"/>
                <a:gd name="T34" fmla="*/ 56 w 80"/>
                <a:gd name="T35" fmla="*/ 22 h 39"/>
                <a:gd name="T36" fmla="*/ 48 w 80"/>
                <a:gd name="T37" fmla="*/ 28 h 39"/>
                <a:gd name="T38" fmla="*/ 36 w 80"/>
                <a:gd name="T39" fmla="*/ 33 h 39"/>
                <a:gd name="T40" fmla="*/ 20 w 80"/>
                <a:gd name="T41" fmla="*/ 35 h 39"/>
                <a:gd name="T42" fmla="*/ 0 w 80"/>
                <a:gd name="T43" fmla="*/ 35 h 39"/>
                <a:gd name="T44" fmla="*/ 0 w 80"/>
                <a:gd name="T45" fmla="*/ 35 h 39"/>
                <a:gd name="T46" fmla="*/ 12 w 80"/>
                <a:gd name="T47" fmla="*/ 37 h 39"/>
                <a:gd name="T48" fmla="*/ 28 w 80"/>
                <a:gd name="T49" fmla="*/ 39 h 39"/>
                <a:gd name="T50" fmla="*/ 40 w 80"/>
                <a:gd name="T51" fmla="*/ 39 h 39"/>
                <a:gd name="T52" fmla="*/ 52 w 80"/>
                <a:gd name="T53" fmla="*/ 37 h 39"/>
                <a:gd name="T54" fmla="*/ 64 w 80"/>
                <a:gd name="T55" fmla="*/ 35 h 39"/>
                <a:gd name="T56" fmla="*/ 72 w 80"/>
                <a:gd name="T57" fmla="*/ 30 h 39"/>
                <a:gd name="T58" fmla="*/ 76 w 80"/>
                <a:gd name="T59" fmla="*/ 26 h 39"/>
                <a:gd name="T60" fmla="*/ 80 w 80"/>
                <a:gd name="T61" fmla="*/ 20 h 39"/>
                <a:gd name="T62" fmla="*/ 80 w 80"/>
                <a:gd name="T63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" h="39">
                  <a:moveTo>
                    <a:pt x="80" y="20"/>
                  </a:moveTo>
                  <a:lnTo>
                    <a:pt x="80" y="20"/>
                  </a:lnTo>
                  <a:lnTo>
                    <a:pt x="80" y="20"/>
                  </a:lnTo>
                  <a:lnTo>
                    <a:pt x="80" y="20"/>
                  </a:lnTo>
                  <a:lnTo>
                    <a:pt x="76" y="11"/>
                  </a:lnTo>
                  <a:lnTo>
                    <a:pt x="76" y="11"/>
                  </a:lnTo>
                  <a:lnTo>
                    <a:pt x="68" y="5"/>
                  </a:lnTo>
                  <a:lnTo>
                    <a:pt x="60" y="0"/>
                  </a:lnTo>
                  <a:lnTo>
                    <a:pt x="52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0" y="5"/>
                  </a:lnTo>
                  <a:lnTo>
                    <a:pt x="40" y="9"/>
                  </a:lnTo>
                  <a:lnTo>
                    <a:pt x="44" y="13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48" y="28"/>
                  </a:lnTo>
                  <a:lnTo>
                    <a:pt x="36" y="33"/>
                  </a:lnTo>
                  <a:lnTo>
                    <a:pt x="2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2" y="37"/>
                  </a:lnTo>
                  <a:lnTo>
                    <a:pt x="28" y="39"/>
                  </a:lnTo>
                  <a:lnTo>
                    <a:pt x="40" y="39"/>
                  </a:lnTo>
                  <a:lnTo>
                    <a:pt x="52" y="37"/>
                  </a:lnTo>
                  <a:lnTo>
                    <a:pt x="64" y="35"/>
                  </a:lnTo>
                  <a:lnTo>
                    <a:pt x="72" y="30"/>
                  </a:lnTo>
                  <a:lnTo>
                    <a:pt x="76" y="26"/>
                  </a:lnTo>
                  <a:lnTo>
                    <a:pt x="80" y="20"/>
                  </a:lnTo>
                  <a:lnTo>
                    <a:pt x="80" y="2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Freeform 50"/>
            <p:cNvSpPr>
              <a:spLocks/>
            </p:cNvSpPr>
            <p:nvPr/>
          </p:nvSpPr>
          <p:spPr bwMode="auto">
            <a:xfrm>
              <a:off x="36" y="4543"/>
              <a:ext cx="487" cy="104"/>
            </a:xfrm>
            <a:custGeom>
              <a:avLst/>
              <a:gdLst>
                <a:gd name="T0" fmla="*/ 12 w 487"/>
                <a:gd name="T1" fmla="*/ 93 h 104"/>
                <a:gd name="T2" fmla="*/ 12 w 487"/>
                <a:gd name="T3" fmla="*/ 93 h 104"/>
                <a:gd name="T4" fmla="*/ 28 w 487"/>
                <a:gd name="T5" fmla="*/ 99 h 104"/>
                <a:gd name="T6" fmla="*/ 45 w 487"/>
                <a:gd name="T7" fmla="*/ 104 h 104"/>
                <a:gd name="T8" fmla="*/ 45 w 487"/>
                <a:gd name="T9" fmla="*/ 104 h 104"/>
                <a:gd name="T10" fmla="*/ 32 w 487"/>
                <a:gd name="T11" fmla="*/ 97 h 104"/>
                <a:gd name="T12" fmla="*/ 32 w 487"/>
                <a:gd name="T13" fmla="*/ 97 h 104"/>
                <a:gd name="T14" fmla="*/ 28 w 487"/>
                <a:gd name="T15" fmla="*/ 93 h 104"/>
                <a:gd name="T16" fmla="*/ 20 w 487"/>
                <a:gd name="T17" fmla="*/ 87 h 104"/>
                <a:gd name="T18" fmla="*/ 20 w 487"/>
                <a:gd name="T19" fmla="*/ 80 h 104"/>
                <a:gd name="T20" fmla="*/ 20 w 487"/>
                <a:gd name="T21" fmla="*/ 74 h 104"/>
                <a:gd name="T22" fmla="*/ 24 w 487"/>
                <a:gd name="T23" fmla="*/ 65 h 104"/>
                <a:gd name="T24" fmla="*/ 28 w 487"/>
                <a:gd name="T25" fmla="*/ 59 h 104"/>
                <a:gd name="T26" fmla="*/ 36 w 487"/>
                <a:gd name="T27" fmla="*/ 52 h 104"/>
                <a:gd name="T28" fmla="*/ 49 w 487"/>
                <a:gd name="T29" fmla="*/ 43 h 104"/>
                <a:gd name="T30" fmla="*/ 65 w 487"/>
                <a:gd name="T31" fmla="*/ 37 h 104"/>
                <a:gd name="T32" fmla="*/ 85 w 487"/>
                <a:gd name="T33" fmla="*/ 30 h 104"/>
                <a:gd name="T34" fmla="*/ 105 w 487"/>
                <a:gd name="T35" fmla="*/ 24 h 104"/>
                <a:gd name="T36" fmla="*/ 133 w 487"/>
                <a:gd name="T37" fmla="*/ 18 h 104"/>
                <a:gd name="T38" fmla="*/ 161 w 487"/>
                <a:gd name="T39" fmla="*/ 13 h 104"/>
                <a:gd name="T40" fmla="*/ 193 w 487"/>
                <a:gd name="T41" fmla="*/ 9 h 104"/>
                <a:gd name="T42" fmla="*/ 234 w 487"/>
                <a:gd name="T43" fmla="*/ 7 h 104"/>
                <a:gd name="T44" fmla="*/ 274 w 487"/>
                <a:gd name="T45" fmla="*/ 5 h 104"/>
                <a:gd name="T46" fmla="*/ 274 w 487"/>
                <a:gd name="T47" fmla="*/ 5 h 104"/>
                <a:gd name="T48" fmla="*/ 330 w 487"/>
                <a:gd name="T49" fmla="*/ 5 h 104"/>
                <a:gd name="T50" fmla="*/ 383 w 487"/>
                <a:gd name="T51" fmla="*/ 9 h 104"/>
                <a:gd name="T52" fmla="*/ 435 w 487"/>
                <a:gd name="T53" fmla="*/ 18 h 104"/>
                <a:gd name="T54" fmla="*/ 487 w 487"/>
                <a:gd name="T55" fmla="*/ 26 h 104"/>
                <a:gd name="T56" fmla="*/ 487 w 487"/>
                <a:gd name="T57" fmla="*/ 26 h 104"/>
                <a:gd name="T58" fmla="*/ 471 w 487"/>
                <a:gd name="T59" fmla="*/ 22 h 104"/>
                <a:gd name="T60" fmla="*/ 431 w 487"/>
                <a:gd name="T61" fmla="*/ 13 h 104"/>
                <a:gd name="T62" fmla="*/ 399 w 487"/>
                <a:gd name="T63" fmla="*/ 9 h 104"/>
                <a:gd name="T64" fmla="*/ 359 w 487"/>
                <a:gd name="T65" fmla="*/ 5 h 104"/>
                <a:gd name="T66" fmla="*/ 310 w 487"/>
                <a:gd name="T67" fmla="*/ 0 h 104"/>
                <a:gd name="T68" fmla="*/ 254 w 487"/>
                <a:gd name="T69" fmla="*/ 0 h 104"/>
                <a:gd name="T70" fmla="*/ 254 w 487"/>
                <a:gd name="T71" fmla="*/ 0 h 104"/>
                <a:gd name="T72" fmla="*/ 214 w 487"/>
                <a:gd name="T73" fmla="*/ 2 h 104"/>
                <a:gd name="T74" fmla="*/ 173 w 487"/>
                <a:gd name="T75" fmla="*/ 5 h 104"/>
                <a:gd name="T76" fmla="*/ 141 w 487"/>
                <a:gd name="T77" fmla="*/ 7 h 104"/>
                <a:gd name="T78" fmla="*/ 113 w 487"/>
                <a:gd name="T79" fmla="*/ 13 h 104"/>
                <a:gd name="T80" fmla="*/ 85 w 487"/>
                <a:gd name="T81" fmla="*/ 18 h 104"/>
                <a:gd name="T82" fmla="*/ 65 w 487"/>
                <a:gd name="T83" fmla="*/ 24 h 104"/>
                <a:gd name="T84" fmla="*/ 45 w 487"/>
                <a:gd name="T85" fmla="*/ 30 h 104"/>
                <a:gd name="T86" fmla="*/ 28 w 487"/>
                <a:gd name="T87" fmla="*/ 39 h 104"/>
                <a:gd name="T88" fmla="*/ 16 w 487"/>
                <a:gd name="T89" fmla="*/ 46 h 104"/>
                <a:gd name="T90" fmla="*/ 8 w 487"/>
                <a:gd name="T91" fmla="*/ 54 h 104"/>
                <a:gd name="T92" fmla="*/ 4 w 487"/>
                <a:gd name="T93" fmla="*/ 61 h 104"/>
                <a:gd name="T94" fmla="*/ 0 w 487"/>
                <a:gd name="T95" fmla="*/ 69 h 104"/>
                <a:gd name="T96" fmla="*/ 0 w 487"/>
                <a:gd name="T97" fmla="*/ 76 h 104"/>
                <a:gd name="T98" fmla="*/ 4 w 487"/>
                <a:gd name="T99" fmla="*/ 82 h 104"/>
                <a:gd name="T100" fmla="*/ 8 w 487"/>
                <a:gd name="T101" fmla="*/ 89 h 104"/>
                <a:gd name="T102" fmla="*/ 12 w 487"/>
                <a:gd name="T103" fmla="*/ 93 h 104"/>
                <a:gd name="T104" fmla="*/ 12 w 487"/>
                <a:gd name="T105" fmla="*/ 9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7" h="104">
                  <a:moveTo>
                    <a:pt x="12" y="93"/>
                  </a:moveTo>
                  <a:lnTo>
                    <a:pt x="12" y="93"/>
                  </a:lnTo>
                  <a:lnTo>
                    <a:pt x="28" y="99"/>
                  </a:lnTo>
                  <a:lnTo>
                    <a:pt x="45" y="104"/>
                  </a:lnTo>
                  <a:lnTo>
                    <a:pt x="45" y="104"/>
                  </a:lnTo>
                  <a:lnTo>
                    <a:pt x="32" y="97"/>
                  </a:lnTo>
                  <a:lnTo>
                    <a:pt x="32" y="97"/>
                  </a:lnTo>
                  <a:lnTo>
                    <a:pt x="28" y="93"/>
                  </a:lnTo>
                  <a:lnTo>
                    <a:pt x="20" y="87"/>
                  </a:lnTo>
                  <a:lnTo>
                    <a:pt x="20" y="80"/>
                  </a:lnTo>
                  <a:lnTo>
                    <a:pt x="20" y="74"/>
                  </a:lnTo>
                  <a:lnTo>
                    <a:pt x="24" y="65"/>
                  </a:lnTo>
                  <a:lnTo>
                    <a:pt x="28" y="59"/>
                  </a:lnTo>
                  <a:lnTo>
                    <a:pt x="36" y="52"/>
                  </a:lnTo>
                  <a:lnTo>
                    <a:pt x="49" y="43"/>
                  </a:lnTo>
                  <a:lnTo>
                    <a:pt x="65" y="37"/>
                  </a:lnTo>
                  <a:lnTo>
                    <a:pt x="85" y="30"/>
                  </a:lnTo>
                  <a:lnTo>
                    <a:pt x="105" y="24"/>
                  </a:lnTo>
                  <a:lnTo>
                    <a:pt x="133" y="18"/>
                  </a:lnTo>
                  <a:lnTo>
                    <a:pt x="161" y="13"/>
                  </a:lnTo>
                  <a:lnTo>
                    <a:pt x="193" y="9"/>
                  </a:lnTo>
                  <a:lnTo>
                    <a:pt x="234" y="7"/>
                  </a:lnTo>
                  <a:lnTo>
                    <a:pt x="274" y="5"/>
                  </a:lnTo>
                  <a:lnTo>
                    <a:pt x="274" y="5"/>
                  </a:lnTo>
                  <a:lnTo>
                    <a:pt x="330" y="5"/>
                  </a:lnTo>
                  <a:lnTo>
                    <a:pt x="383" y="9"/>
                  </a:lnTo>
                  <a:lnTo>
                    <a:pt x="435" y="18"/>
                  </a:lnTo>
                  <a:lnTo>
                    <a:pt x="487" y="26"/>
                  </a:lnTo>
                  <a:lnTo>
                    <a:pt x="487" y="26"/>
                  </a:lnTo>
                  <a:lnTo>
                    <a:pt x="471" y="22"/>
                  </a:lnTo>
                  <a:lnTo>
                    <a:pt x="431" y="13"/>
                  </a:lnTo>
                  <a:lnTo>
                    <a:pt x="399" y="9"/>
                  </a:lnTo>
                  <a:lnTo>
                    <a:pt x="359" y="5"/>
                  </a:lnTo>
                  <a:lnTo>
                    <a:pt x="310" y="0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14" y="2"/>
                  </a:lnTo>
                  <a:lnTo>
                    <a:pt x="173" y="5"/>
                  </a:lnTo>
                  <a:lnTo>
                    <a:pt x="141" y="7"/>
                  </a:lnTo>
                  <a:lnTo>
                    <a:pt x="113" y="13"/>
                  </a:lnTo>
                  <a:lnTo>
                    <a:pt x="85" y="18"/>
                  </a:lnTo>
                  <a:lnTo>
                    <a:pt x="65" y="24"/>
                  </a:lnTo>
                  <a:lnTo>
                    <a:pt x="45" y="30"/>
                  </a:lnTo>
                  <a:lnTo>
                    <a:pt x="28" y="39"/>
                  </a:lnTo>
                  <a:lnTo>
                    <a:pt x="16" y="46"/>
                  </a:lnTo>
                  <a:lnTo>
                    <a:pt x="8" y="54"/>
                  </a:lnTo>
                  <a:lnTo>
                    <a:pt x="4" y="61"/>
                  </a:lnTo>
                  <a:lnTo>
                    <a:pt x="0" y="69"/>
                  </a:lnTo>
                  <a:lnTo>
                    <a:pt x="0" y="76"/>
                  </a:lnTo>
                  <a:lnTo>
                    <a:pt x="4" y="82"/>
                  </a:lnTo>
                  <a:lnTo>
                    <a:pt x="8" y="89"/>
                  </a:lnTo>
                  <a:lnTo>
                    <a:pt x="12" y="93"/>
                  </a:lnTo>
                  <a:lnTo>
                    <a:pt x="12" y="93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Freeform 51"/>
            <p:cNvSpPr>
              <a:spLocks/>
            </p:cNvSpPr>
            <p:nvPr/>
          </p:nvSpPr>
          <p:spPr bwMode="auto">
            <a:xfrm>
              <a:off x="399" y="4375"/>
              <a:ext cx="442" cy="108"/>
            </a:xfrm>
            <a:custGeom>
              <a:avLst/>
              <a:gdLst>
                <a:gd name="T0" fmla="*/ 293 w 442"/>
                <a:gd name="T1" fmla="*/ 89 h 108"/>
                <a:gd name="T2" fmla="*/ 378 w 442"/>
                <a:gd name="T3" fmla="*/ 58 h 108"/>
                <a:gd name="T4" fmla="*/ 422 w 442"/>
                <a:gd name="T5" fmla="*/ 30 h 108"/>
                <a:gd name="T6" fmla="*/ 438 w 442"/>
                <a:gd name="T7" fmla="*/ 9 h 108"/>
                <a:gd name="T8" fmla="*/ 442 w 442"/>
                <a:gd name="T9" fmla="*/ 0 h 108"/>
                <a:gd name="T10" fmla="*/ 410 w 442"/>
                <a:gd name="T11" fmla="*/ 24 h 108"/>
                <a:gd name="T12" fmla="*/ 386 w 442"/>
                <a:gd name="T13" fmla="*/ 33 h 108"/>
                <a:gd name="T14" fmla="*/ 362 w 442"/>
                <a:gd name="T15" fmla="*/ 35 h 108"/>
                <a:gd name="T16" fmla="*/ 314 w 442"/>
                <a:gd name="T17" fmla="*/ 37 h 108"/>
                <a:gd name="T18" fmla="*/ 318 w 442"/>
                <a:gd name="T19" fmla="*/ 39 h 108"/>
                <a:gd name="T20" fmla="*/ 318 w 442"/>
                <a:gd name="T21" fmla="*/ 56 h 108"/>
                <a:gd name="T22" fmla="*/ 302 w 442"/>
                <a:gd name="T23" fmla="*/ 69 h 108"/>
                <a:gd name="T24" fmla="*/ 281 w 442"/>
                <a:gd name="T25" fmla="*/ 78 h 108"/>
                <a:gd name="T26" fmla="*/ 225 w 442"/>
                <a:gd name="T27" fmla="*/ 91 h 108"/>
                <a:gd name="T28" fmla="*/ 225 w 442"/>
                <a:gd name="T29" fmla="*/ 86 h 108"/>
                <a:gd name="T30" fmla="*/ 241 w 442"/>
                <a:gd name="T31" fmla="*/ 78 h 108"/>
                <a:gd name="T32" fmla="*/ 269 w 442"/>
                <a:gd name="T33" fmla="*/ 58 h 108"/>
                <a:gd name="T34" fmla="*/ 281 w 442"/>
                <a:gd name="T35" fmla="*/ 41 h 108"/>
                <a:gd name="T36" fmla="*/ 281 w 442"/>
                <a:gd name="T37" fmla="*/ 33 h 108"/>
                <a:gd name="T38" fmla="*/ 269 w 442"/>
                <a:gd name="T39" fmla="*/ 17 h 108"/>
                <a:gd name="T40" fmla="*/ 241 w 442"/>
                <a:gd name="T41" fmla="*/ 7 h 108"/>
                <a:gd name="T42" fmla="*/ 205 w 442"/>
                <a:gd name="T43" fmla="*/ 0 h 108"/>
                <a:gd name="T44" fmla="*/ 197 w 442"/>
                <a:gd name="T45" fmla="*/ 11 h 108"/>
                <a:gd name="T46" fmla="*/ 189 w 442"/>
                <a:gd name="T47" fmla="*/ 35 h 108"/>
                <a:gd name="T48" fmla="*/ 193 w 442"/>
                <a:gd name="T49" fmla="*/ 39 h 108"/>
                <a:gd name="T50" fmla="*/ 213 w 442"/>
                <a:gd name="T51" fmla="*/ 52 h 108"/>
                <a:gd name="T52" fmla="*/ 217 w 442"/>
                <a:gd name="T53" fmla="*/ 58 h 108"/>
                <a:gd name="T54" fmla="*/ 213 w 442"/>
                <a:gd name="T55" fmla="*/ 73 h 108"/>
                <a:gd name="T56" fmla="*/ 185 w 442"/>
                <a:gd name="T57" fmla="*/ 89 h 108"/>
                <a:gd name="T58" fmla="*/ 169 w 442"/>
                <a:gd name="T59" fmla="*/ 93 h 108"/>
                <a:gd name="T60" fmla="*/ 76 w 442"/>
                <a:gd name="T61" fmla="*/ 101 h 108"/>
                <a:gd name="T62" fmla="*/ 0 w 442"/>
                <a:gd name="T63" fmla="*/ 106 h 108"/>
                <a:gd name="T64" fmla="*/ 100 w 442"/>
                <a:gd name="T65" fmla="*/ 108 h 108"/>
                <a:gd name="T66" fmla="*/ 197 w 442"/>
                <a:gd name="T67" fmla="*/ 104 h 108"/>
                <a:gd name="T68" fmla="*/ 293 w 442"/>
                <a:gd name="T69" fmla="*/ 8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108">
                  <a:moveTo>
                    <a:pt x="293" y="89"/>
                  </a:moveTo>
                  <a:lnTo>
                    <a:pt x="293" y="89"/>
                  </a:lnTo>
                  <a:lnTo>
                    <a:pt x="342" y="73"/>
                  </a:lnTo>
                  <a:lnTo>
                    <a:pt x="378" y="58"/>
                  </a:lnTo>
                  <a:lnTo>
                    <a:pt x="406" y="43"/>
                  </a:lnTo>
                  <a:lnTo>
                    <a:pt x="422" y="30"/>
                  </a:lnTo>
                  <a:lnTo>
                    <a:pt x="434" y="17"/>
                  </a:lnTo>
                  <a:lnTo>
                    <a:pt x="438" y="9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6" y="13"/>
                  </a:lnTo>
                  <a:lnTo>
                    <a:pt x="410" y="24"/>
                  </a:lnTo>
                  <a:lnTo>
                    <a:pt x="398" y="28"/>
                  </a:lnTo>
                  <a:lnTo>
                    <a:pt x="386" y="33"/>
                  </a:lnTo>
                  <a:lnTo>
                    <a:pt x="386" y="33"/>
                  </a:lnTo>
                  <a:lnTo>
                    <a:pt x="362" y="35"/>
                  </a:lnTo>
                  <a:lnTo>
                    <a:pt x="338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18" y="39"/>
                  </a:lnTo>
                  <a:lnTo>
                    <a:pt x="322" y="50"/>
                  </a:lnTo>
                  <a:lnTo>
                    <a:pt x="318" y="56"/>
                  </a:lnTo>
                  <a:lnTo>
                    <a:pt x="314" y="63"/>
                  </a:lnTo>
                  <a:lnTo>
                    <a:pt x="302" y="69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41" y="89"/>
                  </a:lnTo>
                  <a:lnTo>
                    <a:pt x="225" y="91"/>
                  </a:lnTo>
                  <a:lnTo>
                    <a:pt x="221" y="89"/>
                  </a:lnTo>
                  <a:lnTo>
                    <a:pt x="225" y="86"/>
                  </a:lnTo>
                  <a:lnTo>
                    <a:pt x="225" y="86"/>
                  </a:lnTo>
                  <a:lnTo>
                    <a:pt x="241" y="78"/>
                  </a:lnTo>
                  <a:lnTo>
                    <a:pt x="261" y="67"/>
                  </a:lnTo>
                  <a:lnTo>
                    <a:pt x="269" y="58"/>
                  </a:lnTo>
                  <a:lnTo>
                    <a:pt x="277" y="50"/>
                  </a:lnTo>
                  <a:lnTo>
                    <a:pt x="281" y="41"/>
                  </a:lnTo>
                  <a:lnTo>
                    <a:pt x="281" y="33"/>
                  </a:lnTo>
                  <a:lnTo>
                    <a:pt x="281" y="33"/>
                  </a:lnTo>
                  <a:lnTo>
                    <a:pt x="277" y="24"/>
                  </a:lnTo>
                  <a:lnTo>
                    <a:pt x="269" y="17"/>
                  </a:lnTo>
                  <a:lnTo>
                    <a:pt x="257" y="11"/>
                  </a:lnTo>
                  <a:lnTo>
                    <a:pt x="241" y="7"/>
                  </a:lnTo>
                  <a:lnTo>
                    <a:pt x="217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97" y="11"/>
                  </a:lnTo>
                  <a:lnTo>
                    <a:pt x="193" y="24"/>
                  </a:lnTo>
                  <a:lnTo>
                    <a:pt x="189" y="35"/>
                  </a:lnTo>
                  <a:lnTo>
                    <a:pt x="189" y="35"/>
                  </a:lnTo>
                  <a:lnTo>
                    <a:pt x="193" y="39"/>
                  </a:lnTo>
                  <a:lnTo>
                    <a:pt x="201" y="45"/>
                  </a:lnTo>
                  <a:lnTo>
                    <a:pt x="213" y="52"/>
                  </a:lnTo>
                  <a:lnTo>
                    <a:pt x="217" y="58"/>
                  </a:lnTo>
                  <a:lnTo>
                    <a:pt x="217" y="58"/>
                  </a:lnTo>
                  <a:lnTo>
                    <a:pt x="217" y="67"/>
                  </a:lnTo>
                  <a:lnTo>
                    <a:pt x="213" y="73"/>
                  </a:lnTo>
                  <a:lnTo>
                    <a:pt x="205" y="82"/>
                  </a:lnTo>
                  <a:lnTo>
                    <a:pt x="185" y="89"/>
                  </a:lnTo>
                  <a:lnTo>
                    <a:pt x="185" y="89"/>
                  </a:lnTo>
                  <a:lnTo>
                    <a:pt x="169" y="93"/>
                  </a:lnTo>
                  <a:lnTo>
                    <a:pt x="140" y="97"/>
                  </a:lnTo>
                  <a:lnTo>
                    <a:pt x="76" y="101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28" y="106"/>
                  </a:lnTo>
                  <a:lnTo>
                    <a:pt x="100" y="108"/>
                  </a:lnTo>
                  <a:lnTo>
                    <a:pt x="149" y="108"/>
                  </a:lnTo>
                  <a:lnTo>
                    <a:pt x="197" y="104"/>
                  </a:lnTo>
                  <a:lnTo>
                    <a:pt x="245" y="97"/>
                  </a:lnTo>
                  <a:lnTo>
                    <a:pt x="293" y="89"/>
                  </a:lnTo>
                  <a:lnTo>
                    <a:pt x="293" y="8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Freeform 52"/>
            <p:cNvSpPr>
              <a:spLocks/>
            </p:cNvSpPr>
            <p:nvPr/>
          </p:nvSpPr>
          <p:spPr bwMode="auto">
            <a:xfrm>
              <a:off x="12" y="4461"/>
              <a:ext cx="60" cy="24"/>
            </a:xfrm>
            <a:custGeom>
              <a:avLst/>
              <a:gdLst>
                <a:gd name="T0" fmla="*/ 16 w 60"/>
                <a:gd name="T1" fmla="*/ 13 h 24"/>
                <a:gd name="T2" fmla="*/ 16 w 60"/>
                <a:gd name="T3" fmla="*/ 13 h 24"/>
                <a:gd name="T4" fmla="*/ 16 w 60"/>
                <a:gd name="T5" fmla="*/ 9 h 24"/>
                <a:gd name="T6" fmla="*/ 16 w 60"/>
                <a:gd name="T7" fmla="*/ 9 h 24"/>
                <a:gd name="T8" fmla="*/ 24 w 60"/>
                <a:gd name="T9" fmla="*/ 7 h 24"/>
                <a:gd name="T10" fmla="*/ 36 w 60"/>
                <a:gd name="T11" fmla="*/ 7 h 24"/>
                <a:gd name="T12" fmla="*/ 48 w 60"/>
                <a:gd name="T13" fmla="*/ 9 h 24"/>
                <a:gd name="T14" fmla="*/ 60 w 60"/>
                <a:gd name="T15" fmla="*/ 13 h 24"/>
                <a:gd name="T16" fmla="*/ 60 w 60"/>
                <a:gd name="T17" fmla="*/ 13 h 24"/>
                <a:gd name="T18" fmla="*/ 52 w 60"/>
                <a:gd name="T19" fmla="*/ 9 h 24"/>
                <a:gd name="T20" fmla="*/ 48 w 60"/>
                <a:gd name="T21" fmla="*/ 5 h 24"/>
                <a:gd name="T22" fmla="*/ 28 w 60"/>
                <a:gd name="T23" fmla="*/ 0 h 24"/>
                <a:gd name="T24" fmla="*/ 12 w 60"/>
                <a:gd name="T25" fmla="*/ 3 h 24"/>
                <a:gd name="T26" fmla="*/ 8 w 60"/>
                <a:gd name="T27" fmla="*/ 3 h 24"/>
                <a:gd name="T28" fmla="*/ 0 w 60"/>
                <a:gd name="T29" fmla="*/ 7 h 24"/>
                <a:gd name="T30" fmla="*/ 0 w 60"/>
                <a:gd name="T31" fmla="*/ 22 h 24"/>
                <a:gd name="T32" fmla="*/ 0 w 60"/>
                <a:gd name="T33" fmla="*/ 22 h 24"/>
                <a:gd name="T34" fmla="*/ 8 w 60"/>
                <a:gd name="T35" fmla="*/ 24 h 24"/>
                <a:gd name="T36" fmla="*/ 8 w 60"/>
                <a:gd name="T37" fmla="*/ 24 h 24"/>
                <a:gd name="T38" fmla="*/ 12 w 60"/>
                <a:gd name="T39" fmla="*/ 24 h 24"/>
                <a:gd name="T40" fmla="*/ 16 w 60"/>
                <a:gd name="T41" fmla="*/ 22 h 24"/>
                <a:gd name="T42" fmla="*/ 16 w 60"/>
                <a:gd name="T43" fmla="*/ 13 h 24"/>
                <a:gd name="T44" fmla="*/ 16 w 60"/>
                <a:gd name="T4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" h="24">
                  <a:moveTo>
                    <a:pt x="16" y="13"/>
                  </a:moveTo>
                  <a:lnTo>
                    <a:pt x="16" y="13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24" y="7"/>
                  </a:lnTo>
                  <a:lnTo>
                    <a:pt x="36" y="7"/>
                  </a:lnTo>
                  <a:lnTo>
                    <a:pt x="48" y="9"/>
                  </a:lnTo>
                  <a:lnTo>
                    <a:pt x="60" y="13"/>
                  </a:lnTo>
                  <a:lnTo>
                    <a:pt x="60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28" y="0"/>
                  </a:lnTo>
                  <a:lnTo>
                    <a:pt x="12" y="3"/>
                  </a:lnTo>
                  <a:lnTo>
                    <a:pt x="8" y="3"/>
                  </a:lnTo>
                  <a:lnTo>
                    <a:pt x="0" y="7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6" y="22"/>
                  </a:lnTo>
                  <a:lnTo>
                    <a:pt x="16" y="13"/>
                  </a:lnTo>
                  <a:lnTo>
                    <a:pt x="16" y="13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Freeform 53"/>
            <p:cNvSpPr>
              <a:spLocks/>
            </p:cNvSpPr>
            <p:nvPr/>
          </p:nvSpPr>
          <p:spPr bwMode="auto">
            <a:xfrm>
              <a:off x="12" y="4474"/>
              <a:ext cx="73" cy="43"/>
            </a:xfrm>
            <a:custGeom>
              <a:avLst/>
              <a:gdLst>
                <a:gd name="T0" fmla="*/ 73 w 73"/>
                <a:gd name="T1" fmla="*/ 13 h 43"/>
                <a:gd name="T2" fmla="*/ 73 w 73"/>
                <a:gd name="T3" fmla="*/ 13 h 43"/>
                <a:gd name="T4" fmla="*/ 64 w 73"/>
                <a:gd name="T5" fmla="*/ 7 h 43"/>
                <a:gd name="T6" fmla="*/ 60 w 73"/>
                <a:gd name="T7" fmla="*/ 0 h 43"/>
                <a:gd name="T8" fmla="*/ 60 w 73"/>
                <a:gd name="T9" fmla="*/ 0 h 43"/>
                <a:gd name="T10" fmla="*/ 60 w 73"/>
                <a:gd name="T11" fmla="*/ 7 h 43"/>
                <a:gd name="T12" fmla="*/ 60 w 73"/>
                <a:gd name="T13" fmla="*/ 7 h 43"/>
                <a:gd name="T14" fmla="*/ 60 w 73"/>
                <a:gd name="T15" fmla="*/ 18 h 43"/>
                <a:gd name="T16" fmla="*/ 48 w 73"/>
                <a:gd name="T17" fmla="*/ 26 h 43"/>
                <a:gd name="T18" fmla="*/ 28 w 73"/>
                <a:gd name="T19" fmla="*/ 33 h 43"/>
                <a:gd name="T20" fmla="*/ 0 w 73"/>
                <a:gd name="T21" fmla="*/ 37 h 43"/>
                <a:gd name="T22" fmla="*/ 0 w 73"/>
                <a:gd name="T23" fmla="*/ 43 h 43"/>
                <a:gd name="T24" fmla="*/ 0 w 73"/>
                <a:gd name="T25" fmla="*/ 43 h 43"/>
                <a:gd name="T26" fmla="*/ 20 w 73"/>
                <a:gd name="T27" fmla="*/ 43 h 43"/>
                <a:gd name="T28" fmla="*/ 32 w 73"/>
                <a:gd name="T29" fmla="*/ 41 h 43"/>
                <a:gd name="T30" fmla="*/ 44 w 73"/>
                <a:gd name="T31" fmla="*/ 37 h 43"/>
                <a:gd name="T32" fmla="*/ 56 w 73"/>
                <a:gd name="T33" fmla="*/ 33 h 43"/>
                <a:gd name="T34" fmla="*/ 64 w 73"/>
                <a:gd name="T35" fmla="*/ 28 h 43"/>
                <a:gd name="T36" fmla="*/ 69 w 73"/>
                <a:gd name="T37" fmla="*/ 24 h 43"/>
                <a:gd name="T38" fmla="*/ 73 w 73"/>
                <a:gd name="T39" fmla="*/ 18 h 43"/>
                <a:gd name="T40" fmla="*/ 73 w 73"/>
                <a:gd name="T41" fmla="*/ 13 h 43"/>
                <a:gd name="T42" fmla="*/ 73 w 73"/>
                <a:gd name="T43" fmla="*/ 1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" h="43">
                  <a:moveTo>
                    <a:pt x="73" y="13"/>
                  </a:moveTo>
                  <a:lnTo>
                    <a:pt x="73" y="13"/>
                  </a:lnTo>
                  <a:lnTo>
                    <a:pt x="64" y="7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60" y="18"/>
                  </a:lnTo>
                  <a:lnTo>
                    <a:pt x="48" y="26"/>
                  </a:lnTo>
                  <a:lnTo>
                    <a:pt x="28" y="33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0" y="43"/>
                  </a:lnTo>
                  <a:lnTo>
                    <a:pt x="32" y="41"/>
                  </a:lnTo>
                  <a:lnTo>
                    <a:pt x="44" y="37"/>
                  </a:lnTo>
                  <a:lnTo>
                    <a:pt x="56" y="33"/>
                  </a:lnTo>
                  <a:lnTo>
                    <a:pt x="64" y="28"/>
                  </a:lnTo>
                  <a:lnTo>
                    <a:pt x="69" y="24"/>
                  </a:lnTo>
                  <a:lnTo>
                    <a:pt x="73" y="18"/>
                  </a:lnTo>
                  <a:lnTo>
                    <a:pt x="73" y="13"/>
                  </a:lnTo>
                  <a:lnTo>
                    <a:pt x="73" y="13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Freeform 54"/>
            <p:cNvSpPr>
              <a:spLocks/>
            </p:cNvSpPr>
            <p:nvPr/>
          </p:nvSpPr>
          <p:spPr bwMode="auto">
            <a:xfrm>
              <a:off x="12" y="4563"/>
              <a:ext cx="85" cy="15"/>
            </a:xfrm>
            <a:custGeom>
              <a:avLst/>
              <a:gdLst>
                <a:gd name="T0" fmla="*/ 85 w 85"/>
                <a:gd name="T1" fmla="*/ 0 h 15"/>
                <a:gd name="T2" fmla="*/ 85 w 85"/>
                <a:gd name="T3" fmla="*/ 0 h 15"/>
                <a:gd name="T4" fmla="*/ 44 w 85"/>
                <a:gd name="T5" fmla="*/ 8 h 15"/>
                <a:gd name="T6" fmla="*/ 0 w 85"/>
                <a:gd name="T7" fmla="*/ 15 h 15"/>
                <a:gd name="T8" fmla="*/ 0 w 85"/>
                <a:gd name="T9" fmla="*/ 15 h 15"/>
                <a:gd name="T10" fmla="*/ 0 w 85"/>
                <a:gd name="T11" fmla="*/ 15 h 15"/>
                <a:gd name="T12" fmla="*/ 40 w 85"/>
                <a:gd name="T13" fmla="*/ 10 h 15"/>
                <a:gd name="T14" fmla="*/ 77 w 85"/>
                <a:gd name="T15" fmla="*/ 4 h 15"/>
                <a:gd name="T16" fmla="*/ 85 w 85"/>
                <a:gd name="T1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15">
                  <a:moveTo>
                    <a:pt x="85" y="0"/>
                  </a:moveTo>
                  <a:lnTo>
                    <a:pt x="85" y="0"/>
                  </a:lnTo>
                  <a:lnTo>
                    <a:pt x="44" y="8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0" y="10"/>
                  </a:lnTo>
                  <a:lnTo>
                    <a:pt x="77" y="4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55"/>
            <p:cNvSpPr>
              <a:spLocks/>
            </p:cNvSpPr>
            <p:nvPr/>
          </p:nvSpPr>
          <p:spPr bwMode="auto">
            <a:xfrm>
              <a:off x="552" y="4737"/>
              <a:ext cx="36" cy="15"/>
            </a:xfrm>
            <a:custGeom>
              <a:avLst/>
              <a:gdLst>
                <a:gd name="T0" fmla="*/ 20 w 36"/>
                <a:gd name="T1" fmla="*/ 7 h 15"/>
                <a:gd name="T2" fmla="*/ 20 w 36"/>
                <a:gd name="T3" fmla="*/ 7 h 15"/>
                <a:gd name="T4" fmla="*/ 24 w 36"/>
                <a:gd name="T5" fmla="*/ 9 h 15"/>
                <a:gd name="T6" fmla="*/ 24 w 36"/>
                <a:gd name="T7" fmla="*/ 9 h 15"/>
                <a:gd name="T8" fmla="*/ 28 w 36"/>
                <a:gd name="T9" fmla="*/ 13 h 15"/>
                <a:gd name="T10" fmla="*/ 32 w 36"/>
                <a:gd name="T11" fmla="*/ 15 h 15"/>
                <a:gd name="T12" fmla="*/ 32 w 36"/>
                <a:gd name="T13" fmla="*/ 15 h 15"/>
                <a:gd name="T14" fmla="*/ 36 w 36"/>
                <a:gd name="T15" fmla="*/ 13 h 15"/>
                <a:gd name="T16" fmla="*/ 32 w 36"/>
                <a:gd name="T17" fmla="*/ 7 h 15"/>
                <a:gd name="T18" fmla="*/ 32 w 36"/>
                <a:gd name="T19" fmla="*/ 7 h 15"/>
                <a:gd name="T20" fmla="*/ 28 w 36"/>
                <a:gd name="T21" fmla="*/ 5 h 15"/>
                <a:gd name="T22" fmla="*/ 28 w 36"/>
                <a:gd name="T23" fmla="*/ 5 h 15"/>
                <a:gd name="T24" fmla="*/ 28 w 36"/>
                <a:gd name="T25" fmla="*/ 5 h 15"/>
                <a:gd name="T26" fmla="*/ 28 w 36"/>
                <a:gd name="T27" fmla="*/ 5 h 15"/>
                <a:gd name="T28" fmla="*/ 20 w 36"/>
                <a:gd name="T29" fmla="*/ 0 h 15"/>
                <a:gd name="T30" fmla="*/ 8 w 36"/>
                <a:gd name="T31" fmla="*/ 2 h 15"/>
                <a:gd name="T32" fmla="*/ 4 w 36"/>
                <a:gd name="T33" fmla="*/ 7 h 15"/>
                <a:gd name="T34" fmla="*/ 0 w 36"/>
                <a:gd name="T35" fmla="*/ 11 h 15"/>
                <a:gd name="T36" fmla="*/ 0 w 36"/>
                <a:gd name="T37" fmla="*/ 11 h 15"/>
                <a:gd name="T38" fmla="*/ 4 w 36"/>
                <a:gd name="T39" fmla="*/ 9 h 15"/>
                <a:gd name="T40" fmla="*/ 8 w 36"/>
                <a:gd name="T41" fmla="*/ 7 h 15"/>
                <a:gd name="T42" fmla="*/ 16 w 36"/>
                <a:gd name="T43" fmla="*/ 7 h 15"/>
                <a:gd name="T44" fmla="*/ 20 w 36"/>
                <a:gd name="T45" fmla="*/ 7 h 15"/>
                <a:gd name="T46" fmla="*/ 20 w 36"/>
                <a:gd name="T47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" h="15">
                  <a:moveTo>
                    <a:pt x="20" y="7"/>
                  </a:moveTo>
                  <a:lnTo>
                    <a:pt x="20" y="7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8" y="13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6" y="13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0" y="0"/>
                  </a:lnTo>
                  <a:lnTo>
                    <a:pt x="8" y="2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9"/>
                  </a:lnTo>
                  <a:lnTo>
                    <a:pt x="8" y="7"/>
                  </a:lnTo>
                  <a:lnTo>
                    <a:pt x="16" y="7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56"/>
            <p:cNvSpPr>
              <a:spLocks/>
            </p:cNvSpPr>
            <p:nvPr/>
          </p:nvSpPr>
          <p:spPr bwMode="auto">
            <a:xfrm>
              <a:off x="552" y="4701"/>
              <a:ext cx="153" cy="73"/>
            </a:xfrm>
            <a:custGeom>
              <a:avLst/>
              <a:gdLst>
                <a:gd name="T0" fmla="*/ 0 w 153"/>
                <a:gd name="T1" fmla="*/ 56 h 73"/>
                <a:gd name="T2" fmla="*/ 0 w 153"/>
                <a:gd name="T3" fmla="*/ 56 h 73"/>
                <a:gd name="T4" fmla="*/ 4 w 153"/>
                <a:gd name="T5" fmla="*/ 62 h 73"/>
                <a:gd name="T6" fmla="*/ 16 w 153"/>
                <a:gd name="T7" fmla="*/ 66 h 73"/>
                <a:gd name="T8" fmla="*/ 28 w 153"/>
                <a:gd name="T9" fmla="*/ 71 h 73"/>
                <a:gd name="T10" fmla="*/ 40 w 153"/>
                <a:gd name="T11" fmla="*/ 73 h 73"/>
                <a:gd name="T12" fmla="*/ 56 w 153"/>
                <a:gd name="T13" fmla="*/ 71 h 73"/>
                <a:gd name="T14" fmla="*/ 76 w 153"/>
                <a:gd name="T15" fmla="*/ 66 h 73"/>
                <a:gd name="T16" fmla="*/ 96 w 153"/>
                <a:gd name="T17" fmla="*/ 60 h 73"/>
                <a:gd name="T18" fmla="*/ 116 w 153"/>
                <a:gd name="T19" fmla="*/ 47 h 73"/>
                <a:gd name="T20" fmla="*/ 116 w 153"/>
                <a:gd name="T21" fmla="*/ 47 h 73"/>
                <a:gd name="T22" fmla="*/ 128 w 153"/>
                <a:gd name="T23" fmla="*/ 38 h 73"/>
                <a:gd name="T24" fmla="*/ 136 w 153"/>
                <a:gd name="T25" fmla="*/ 28 h 73"/>
                <a:gd name="T26" fmla="*/ 149 w 153"/>
                <a:gd name="T27" fmla="*/ 6 h 73"/>
                <a:gd name="T28" fmla="*/ 153 w 153"/>
                <a:gd name="T29" fmla="*/ 0 h 73"/>
                <a:gd name="T30" fmla="*/ 153 w 153"/>
                <a:gd name="T31" fmla="*/ 0 h 73"/>
                <a:gd name="T32" fmla="*/ 140 w 153"/>
                <a:gd name="T33" fmla="*/ 23 h 73"/>
                <a:gd name="T34" fmla="*/ 128 w 153"/>
                <a:gd name="T35" fmla="*/ 34 h 73"/>
                <a:gd name="T36" fmla="*/ 116 w 153"/>
                <a:gd name="T37" fmla="*/ 43 h 73"/>
                <a:gd name="T38" fmla="*/ 116 w 153"/>
                <a:gd name="T39" fmla="*/ 43 h 73"/>
                <a:gd name="T40" fmla="*/ 96 w 153"/>
                <a:gd name="T41" fmla="*/ 54 h 73"/>
                <a:gd name="T42" fmla="*/ 76 w 153"/>
                <a:gd name="T43" fmla="*/ 62 h 73"/>
                <a:gd name="T44" fmla="*/ 60 w 153"/>
                <a:gd name="T45" fmla="*/ 66 h 73"/>
                <a:gd name="T46" fmla="*/ 44 w 153"/>
                <a:gd name="T47" fmla="*/ 66 h 73"/>
                <a:gd name="T48" fmla="*/ 28 w 153"/>
                <a:gd name="T49" fmla="*/ 66 h 73"/>
                <a:gd name="T50" fmla="*/ 16 w 153"/>
                <a:gd name="T51" fmla="*/ 62 h 73"/>
                <a:gd name="T52" fmla="*/ 8 w 153"/>
                <a:gd name="T53" fmla="*/ 58 h 73"/>
                <a:gd name="T54" fmla="*/ 0 w 153"/>
                <a:gd name="T55" fmla="*/ 51 h 73"/>
                <a:gd name="T56" fmla="*/ 0 w 153"/>
                <a:gd name="T57" fmla="*/ 51 h 73"/>
                <a:gd name="T58" fmla="*/ 0 w 153"/>
                <a:gd name="T59" fmla="*/ 47 h 73"/>
                <a:gd name="T60" fmla="*/ 0 w 153"/>
                <a:gd name="T61" fmla="*/ 47 h 73"/>
                <a:gd name="T62" fmla="*/ 0 w 153"/>
                <a:gd name="T63" fmla="*/ 51 h 73"/>
                <a:gd name="T64" fmla="*/ 0 w 153"/>
                <a:gd name="T65" fmla="*/ 56 h 73"/>
                <a:gd name="T66" fmla="*/ 0 w 153"/>
                <a:gd name="T67" fmla="*/ 5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3" h="73">
                  <a:moveTo>
                    <a:pt x="0" y="56"/>
                  </a:moveTo>
                  <a:lnTo>
                    <a:pt x="0" y="56"/>
                  </a:lnTo>
                  <a:lnTo>
                    <a:pt x="4" y="62"/>
                  </a:lnTo>
                  <a:lnTo>
                    <a:pt x="16" y="66"/>
                  </a:lnTo>
                  <a:lnTo>
                    <a:pt x="28" y="71"/>
                  </a:lnTo>
                  <a:lnTo>
                    <a:pt x="40" y="73"/>
                  </a:lnTo>
                  <a:lnTo>
                    <a:pt x="56" y="71"/>
                  </a:lnTo>
                  <a:lnTo>
                    <a:pt x="76" y="66"/>
                  </a:lnTo>
                  <a:lnTo>
                    <a:pt x="96" y="60"/>
                  </a:lnTo>
                  <a:lnTo>
                    <a:pt x="116" y="47"/>
                  </a:lnTo>
                  <a:lnTo>
                    <a:pt x="116" y="47"/>
                  </a:lnTo>
                  <a:lnTo>
                    <a:pt x="128" y="38"/>
                  </a:lnTo>
                  <a:lnTo>
                    <a:pt x="136" y="28"/>
                  </a:lnTo>
                  <a:lnTo>
                    <a:pt x="149" y="6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40" y="23"/>
                  </a:lnTo>
                  <a:lnTo>
                    <a:pt x="128" y="34"/>
                  </a:lnTo>
                  <a:lnTo>
                    <a:pt x="116" y="43"/>
                  </a:lnTo>
                  <a:lnTo>
                    <a:pt x="116" y="43"/>
                  </a:lnTo>
                  <a:lnTo>
                    <a:pt x="96" y="54"/>
                  </a:lnTo>
                  <a:lnTo>
                    <a:pt x="76" y="62"/>
                  </a:lnTo>
                  <a:lnTo>
                    <a:pt x="60" y="66"/>
                  </a:lnTo>
                  <a:lnTo>
                    <a:pt x="44" y="66"/>
                  </a:lnTo>
                  <a:lnTo>
                    <a:pt x="28" y="66"/>
                  </a:lnTo>
                  <a:lnTo>
                    <a:pt x="16" y="62"/>
                  </a:lnTo>
                  <a:lnTo>
                    <a:pt x="8" y="58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57"/>
            <p:cNvSpPr>
              <a:spLocks/>
            </p:cNvSpPr>
            <p:nvPr/>
          </p:nvSpPr>
          <p:spPr bwMode="auto">
            <a:xfrm>
              <a:off x="511" y="4364"/>
              <a:ext cx="24" cy="20"/>
            </a:xfrm>
            <a:custGeom>
              <a:avLst/>
              <a:gdLst>
                <a:gd name="T0" fmla="*/ 16 w 24"/>
                <a:gd name="T1" fmla="*/ 0 h 20"/>
                <a:gd name="T2" fmla="*/ 16 w 24"/>
                <a:gd name="T3" fmla="*/ 0 h 20"/>
                <a:gd name="T4" fmla="*/ 16 w 24"/>
                <a:gd name="T5" fmla="*/ 0 h 20"/>
                <a:gd name="T6" fmla="*/ 16 w 24"/>
                <a:gd name="T7" fmla="*/ 0 h 20"/>
                <a:gd name="T8" fmla="*/ 12 w 24"/>
                <a:gd name="T9" fmla="*/ 0 h 20"/>
                <a:gd name="T10" fmla="*/ 12 w 24"/>
                <a:gd name="T11" fmla="*/ 0 h 20"/>
                <a:gd name="T12" fmla="*/ 0 w 24"/>
                <a:gd name="T13" fmla="*/ 0 h 20"/>
                <a:gd name="T14" fmla="*/ 0 w 24"/>
                <a:gd name="T15" fmla="*/ 3 h 20"/>
                <a:gd name="T16" fmla="*/ 0 w 24"/>
                <a:gd name="T17" fmla="*/ 3 h 20"/>
                <a:gd name="T18" fmla="*/ 0 w 24"/>
                <a:gd name="T19" fmla="*/ 5 h 20"/>
                <a:gd name="T20" fmla="*/ 12 w 24"/>
                <a:gd name="T21" fmla="*/ 5 h 20"/>
                <a:gd name="T22" fmla="*/ 12 w 24"/>
                <a:gd name="T23" fmla="*/ 5 h 20"/>
                <a:gd name="T24" fmla="*/ 16 w 24"/>
                <a:gd name="T25" fmla="*/ 5 h 20"/>
                <a:gd name="T26" fmla="*/ 16 w 24"/>
                <a:gd name="T27" fmla="*/ 5 h 20"/>
                <a:gd name="T28" fmla="*/ 16 w 24"/>
                <a:gd name="T29" fmla="*/ 9 h 20"/>
                <a:gd name="T30" fmla="*/ 16 w 24"/>
                <a:gd name="T31" fmla="*/ 11 h 20"/>
                <a:gd name="T32" fmla="*/ 8 w 24"/>
                <a:gd name="T33" fmla="*/ 20 h 20"/>
                <a:gd name="T34" fmla="*/ 8 w 24"/>
                <a:gd name="T35" fmla="*/ 20 h 20"/>
                <a:gd name="T36" fmla="*/ 20 w 24"/>
                <a:gd name="T37" fmla="*/ 15 h 20"/>
                <a:gd name="T38" fmla="*/ 24 w 24"/>
                <a:gd name="T39" fmla="*/ 9 h 20"/>
                <a:gd name="T40" fmla="*/ 24 w 24"/>
                <a:gd name="T41" fmla="*/ 5 h 20"/>
                <a:gd name="T42" fmla="*/ 16 w 24"/>
                <a:gd name="T43" fmla="*/ 0 h 20"/>
                <a:gd name="T44" fmla="*/ 16 w 24"/>
                <a:gd name="T4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" h="20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9"/>
                  </a:lnTo>
                  <a:lnTo>
                    <a:pt x="16" y="11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20" y="15"/>
                  </a:lnTo>
                  <a:lnTo>
                    <a:pt x="24" y="9"/>
                  </a:lnTo>
                  <a:lnTo>
                    <a:pt x="24" y="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58"/>
            <p:cNvSpPr>
              <a:spLocks/>
            </p:cNvSpPr>
            <p:nvPr/>
          </p:nvSpPr>
          <p:spPr bwMode="auto">
            <a:xfrm>
              <a:off x="475" y="4347"/>
              <a:ext cx="44" cy="39"/>
            </a:xfrm>
            <a:custGeom>
              <a:avLst/>
              <a:gdLst>
                <a:gd name="T0" fmla="*/ 32 w 44"/>
                <a:gd name="T1" fmla="*/ 39 h 39"/>
                <a:gd name="T2" fmla="*/ 32 w 44"/>
                <a:gd name="T3" fmla="*/ 39 h 39"/>
                <a:gd name="T4" fmla="*/ 40 w 44"/>
                <a:gd name="T5" fmla="*/ 39 h 39"/>
                <a:gd name="T6" fmla="*/ 44 w 44"/>
                <a:gd name="T7" fmla="*/ 37 h 39"/>
                <a:gd name="T8" fmla="*/ 44 w 44"/>
                <a:gd name="T9" fmla="*/ 37 h 39"/>
                <a:gd name="T10" fmla="*/ 40 w 44"/>
                <a:gd name="T11" fmla="*/ 37 h 39"/>
                <a:gd name="T12" fmla="*/ 40 w 44"/>
                <a:gd name="T13" fmla="*/ 37 h 39"/>
                <a:gd name="T14" fmla="*/ 32 w 44"/>
                <a:gd name="T15" fmla="*/ 37 h 39"/>
                <a:gd name="T16" fmla="*/ 24 w 44"/>
                <a:gd name="T17" fmla="*/ 35 h 39"/>
                <a:gd name="T18" fmla="*/ 20 w 44"/>
                <a:gd name="T19" fmla="*/ 32 h 39"/>
                <a:gd name="T20" fmla="*/ 12 w 44"/>
                <a:gd name="T21" fmla="*/ 28 h 39"/>
                <a:gd name="T22" fmla="*/ 8 w 44"/>
                <a:gd name="T23" fmla="*/ 24 h 39"/>
                <a:gd name="T24" fmla="*/ 8 w 44"/>
                <a:gd name="T25" fmla="*/ 17 h 39"/>
                <a:gd name="T26" fmla="*/ 8 w 44"/>
                <a:gd name="T27" fmla="*/ 9 h 39"/>
                <a:gd name="T28" fmla="*/ 12 w 44"/>
                <a:gd name="T29" fmla="*/ 0 h 39"/>
                <a:gd name="T30" fmla="*/ 4 w 44"/>
                <a:gd name="T31" fmla="*/ 0 h 39"/>
                <a:gd name="T32" fmla="*/ 4 w 44"/>
                <a:gd name="T33" fmla="*/ 0 h 39"/>
                <a:gd name="T34" fmla="*/ 0 w 44"/>
                <a:gd name="T35" fmla="*/ 11 h 39"/>
                <a:gd name="T36" fmla="*/ 0 w 44"/>
                <a:gd name="T37" fmla="*/ 20 h 39"/>
                <a:gd name="T38" fmla="*/ 0 w 44"/>
                <a:gd name="T39" fmla="*/ 26 h 39"/>
                <a:gd name="T40" fmla="*/ 4 w 44"/>
                <a:gd name="T41" fmla="*/ 30 h 39"/>
                <a:gd name="T42" fmla="*/ 12 w 44"/>
                <a:gd name="T43" fmla="*/ 35 h 39"/>
                <a:gd name="T44" fmla="*/ 16 w 44"/>
                <a:gd name="T45" fmla="*/ 39 h 39"/>
                <a:gd name="T46" fmla="*/ 24 w 44"/>
                <a:gd name="T47" fmla="*/ 39 h 39"/>
                <a:gd name="T48" fmla="*/ 32 w 44"/>
                <a:gd name="T49" fmla="*/ 39 h 39"/>
                <a:gd name="T50" fmla="*/ 32 w 44"/>
                <a:gd name="T5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4" h="39">
                  <a:moveTo>
                    <a:pt x="32" y="39"/>
                  </a:moveTo>
                  <a:lnTo>
                    <a:pt x="32" y="39"/>
                  </a:lnTo>
                  <a:lnTo>
                    <a:pt x="40" y="39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32" y="37"/>
                  </a:lnTo>
                  <a:lnTo>
                    <a:pt x="24" y="35"/>
                  </a:lnTo>
                  <a:lnTo>
                    <a:pt x="20" y="32"/>
                  </a:lnTo>
                  <a:lnTo>
                    <a:pt x="12" y="28"/>
                  </a:lnTo>
                  <a:lnTo>
                    <a:pt x="8" y="24"/>
                  </a:lnTo>
                  <a:lnTo>
                    <a:pt x="8" y="17"/>
                  </a:lnTo>
                  <a:lnTo>
                    <a:pt x="8" y="9"/>
                  </a:lnTo>
                  <a:lnTo>
                    <a:pt x="12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11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4" y="30"/>
                  </a:lnTo>
                  <a:lnTo>
                    <a:pt x="12" y="35"/>
                  </a:lnTo>
                  <a:lnTo>
                    <a:pt x="16" y="39"/>
                  </a:lnTo>
                  <a:lnTo>
                    <a:pt x="24" y="39"/>
                  </a:lnTo>
                  <a:lnTo>
                    <a:pt x="32" y="39"/>
                  </a:lnTo>
                  <a:lnTo>
                    <a:pt x="32" y="3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59"/>
            <p:cNvSpPr>
              <a:spLocks/>
            </p:cNvSpPr>
            <p:nvPr/>
          </p:nvSpPr>
          <p:spPr bwMode="auto">
            <a:xfrm>
              <a:off x="825" y="4811"/>
              <a:ext cx="53" cy="30"/>
            </a:xfrm>
            <a:custGeom>
              <a:avLst/>
              <a:gdLst>
                <a:gd name="T0" fmla="*/ 25 w 53"/>
                <a:gd name="T1" fmla="*/ 0 h 30"/>
                <a:gd name="T2" fmla="*/ 25 w 53"/>
                <a:gd name="T3" fmla="*/ 0 h 30"/>
                <a:gd name="T4" fmla="*/ 25 w 53"/>
                <a:gd name="T5" fmla="*/ 0 h 30"/>
                <a:gd name="T6" fmla="*/ 25 w 53"/>
                <a:gd name="T7" fmla="*/ 0 h 30"/>
                <a:gd name="T8" fmla="*/ 12 w 53"/>
                <a:gd name="T9" fmla="*/ 2 h 30"/>
                <a:gd name="T10" fmla="*/ 12 w 53"/>
                <a:gd name="T11" fmla="*/ 2 h 30"/>
                <a:gd name="T12" fmla="*/ 4 w 53"/>
                <a:gd name="T13" fmla="*/ 6 h 30"/>
                <a:gd name="T14" fmla="*/ 0 w 53"/>
                <a:gd name="T15" fmla="*/ 8 h 30"/>
                <a:gd name="T16" fmla="*/ 0 w 53"/>
                <a:gd name="T17" fmla="*/ 10 h 30"/>
                <a:gd name="T18" fmla="*/ 4 w 53"/>
                <a:gd name="T19" fmla="*/ 13 h 30"/>
                <a:gd name="T20" fmla="*/ 4 w 53"/>
                <a:gd name="T21" fmla="*/ 13 h 30"/>
                <a:gd name="T22" fmla="*/ 8 w 53"/>
                <a:gd name="T23" fmla="*/ 15 h 30"/>
                <a:gd name="T24" fmla="*/ 12 w 53"/>
                <a:gd name="T25" fmla="*/ 15 h 30"/>
                <a:gd name="T26" fmla="*/ 25 w 53"/>
                <a:gd name="T27" fmla="*/ 10 h 30"/>
                <a:gd name="T28" fmla="*/ 25 w 53"/>
                <a:gd name="T29" fmla="*/ 10 h 30"/>
                <a:gd name="T30" fmla="*/ 29 w 53"/>
                <a:gd name="T31" fmla="*/ 8 h 30"/>
                <a:gd name="T32" fmla="*/ 29 w 53"/>
                <a:gd name="T33" fmla="*/ 8 h 30"/>
                <a:gd name="T34" fmla="*/ 37 w 53"/>
                <a:gd name="T35" fmla="*/ 10 h 30"/>
                <a:gd name="T36" fmla="*/ 45 w 53"/>
                <a:gd name="T37" fmla="*/ 17 h 30"/>
                <a:gd name="T38" fmla="*/ 49 w 53"/>
                <a:gd name="T39" fmla="*/ 23 h 30"/>
                <a:gd name="T40" fmla="*/ 49 w 53"/>
                <a:gd name="T41" fmla="*/ 30 h 30"/>
                <a:gd name="T42" fmla="*/ 49 w 53"/>
                <a:gd name="T43" fmla="*/ 30 h 30"/>
                <a:gd name="T44" fmla="*/ 53 w 53"/>
                <a:gd name="T45" fmla="*/ 23 h 30"/>
                <a:gd name="T46" fmla="*/ 53 w 53"/>
                <a:gd name="T47" fmla="*/ 19 h 30"/>
                <a:gd name="T48" fmla="*/ 49 w 53"/>
                <a:gd name="T49" fmla="*/ 8 h 30"/>
                <a:gd name="T50" fmla="*/ 41 w 53"/>
                <a:gd name="T51" fmla="*/ 2 h 30"/>
                <a:gd name="T52" fmla="*/ 33 w 53"/>
                <a:gd name="T53" fmla="*/ 0 h 30"/>
                <a:gd name="T54" fmla="*/ 25 w 53"/>
                <a:gd name="T55" fmla="*/ 0 h 30"/>
                <a:gd name="T56" fmla="*/ 25 w 53"/>
                <a:gd name="T5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30">
                  <a:moveTo>
                    <a:pt x="25" y="0"/>
                  </a:move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8" y="15"/>
                  </a:lnTo>
                  <a:lnTo>
                    <a:pt x="12" y="15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37" y="10"/>
                  </a:lnTo>
                  <a:lnTo>
                    <a:pt x="45" y="17"/>
                  </a:lnTo>
                  <a:lnTo>
                    <a:pt x="49" y="23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53" y="23"/>
                  </a:lnTo>
                  <a:lnTo>
                    <a:pt x="53" y="19"/>
                  </a:lnTo>
                  <a:lnTo>
                    <a:pt x="49" y="8"/>
                  </a:lnTo>
                  <a:lnTo>
                    <a:pt x="41" y="2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60"/>
            <p:cNvSpPr>
              <a:spLocks/>
            </p:cNvSpPr>
            <p:nvPr/>
          </p:nvSpPr>
          <p:spPr bwMode="auto">
            <a:xfrm>
              <a:off x="729" y="4722"/>
              <a:ext cx="145" cy="138"/>
            </a:xfrm>
            <a:custGeom>
              <a:avLst/>
              <a:gdLst>
                <a:gd name="T0" fmla="*/ 4 w 145"/>
                <a:gd name="T1" fmla="*/ 35 h 138"/>
                <a:gd name="T2" fmla="*/ 4 w 145"/>
                <a:gd name="T3" fmla="*/ 35 h 138"/>
                <a:gd name="T4" fmla="*/ 4 w 145"/>
                <a:gd name="T5" fmla="*/ 17 h 138"/>
                <a:gd name="T6" fmla="*/ 4 w 145"/>
                <a:gd name="T7" fmla="*/ 0 h 138"/>
                <a:gd name="T8" fmla="*/ 4 w 145"/>
                <a:gd name="T9" fmla="*/ 0 h 138"/>
                <a:gd name="T10" fmla="*/ 0 w 145"/>
                <a:gd name="T11" fmla="*/ 9 h 138"/>
                <a:gd name="T12" fmla="*/ 0 w 145"/>
                <a:gd name="T13" fmla="*/ 9 h 138"/>
                <a:gd name="T14" fmla="*/ 0 w 145"/>
                <a:gd name="T15" fmla="*/ 26 h 138"/>
                <a:gd name="T16" fmla="*/ 0 w 145"/>
                <a:gd name="T17" fmla="*/ 43 h 138"/>
                <a:gd name="T18" fmla="*/ 0 w 145"/>
                <a:gd name="T19" fmla="*/ 43 h 138"/>
                <a:gd name="T20" fmla="*/ 8 w 145"/>
                <a:gd name="T21" fmla="*/ 73 h 138"/>
                <a:gd name="T22" fmla="*/ 24 w 145"/>
                <a:gd name="T23" fmla="*/ 97 h 138"/>
                <a:gd name="T24" fmla="*/ 40 w 145"/>
                <a:gd name="T25" fmla="*/ 114 h 138"/>
                <a:gd name="T26" fmla="*/ 60 w 145"/>
                <a:gd name="T27" fmla="*/ 127 h 138"/>
                <a:gd name="T28" fmla="*/ 80 w 145"/>
                <a:gd name="T29" fmla="*/ 134 h 138"/>
                <a:gd name="T30" fmla="*/ 100 w 145"/>
                <a:gd name="T31" fmla="*/ 138 h 138"/>
                <a:gd name="T32" fmla="*/ 116 w 145"/>
                <a:gd name="T33" fmla="*/ 136 h 138"/>
                <a:gd name="T34" fmla="*/ 133 w 145"/>
                <a:gd name="T35" fmla="*/ 132 h 138"/>
                <a:gd name="T36" fmla="*/ 133 w 145"/>
                <a:gd name="T37" fmla="*/ 132 h 138"/>
                <a:gd name="T38" fmla="*/ 141 w 145"/>
                <a:gd name="T39" fmla="*/ 125 h 138"/>
                <a:gd name="T40" fmla="*/ 145 w 145"/>
                <a:gd name="T41" fmla="*/ 119 h 138"/>
                <a:gd name="T42" fmla="*/ 145 w 145"/>
                <a:gd name="T43" fmla="*/ 119 h 138"/>
                <a:gd name="T44" fmla="*/ 137 w 145"/>
                <a:gd name="T45" fmla="*/ 123 h 138"/>
                <a:gd name="T46" fmla="*/ 137 w 145"/>
                <a:gd name="T47" fmla="*/ 123 h 138"/>
                <a:gd name="T48" fmla="*/ 121 w 145"/>
                <a:gd name="T49" fmla="*/ 127 h 138"/>
                <a:gd name="T50" fmla="*/ 104 w 145"/>
                <a:gd name="T51" fmla="*/ 130 h 138"/>
                <a:gd name="T52" fmla="*/ 84 w 145"/>
                <a:gd name="T53" fmla="*/ 127 h 138"/>
                <a:gd name="T54" fmla="*/ 64 w 145"/>
                <a:gd name="T55" fmla="*/ 119 h 138"/>
                <a:gd name="T56" fmla="*/ 44 w 145"/>
                <a:gd name="T57" fmla="*/ 108 h 138"/>
                <a:gd name="T58" fmla="*/ 28 w 145"/>
                <a:gd name="T59" fmla="*/ 89 h 138"/>
                <a:gd name="T60" fmla="*/ 12 w 145"/>
                <a:gd name="T61" fmla="*/ 65 h 138"/>
                <a:gd name="T62" fmla="*/ 4 w 145"/>
                <a:gd name="T63" fmla="*/ 35 h 138"/>
                <a:gd name="T64" fmla="*/ 4 w 145"/>
                <a:gd name="T65" fmla="*/ 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38">
                  <a:moveTo>
                    <a:pt x="4" y="35"/>
                  </a:moveTo>
                  <a:lnTo>
                    <a:pt x="4" y="35"/>
                  </a:lnTo>
                  <a:lnTo>
                    <a:pt x="4" y="17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26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8" y="73"/>
                  </a:lnTo>
                  <a:lnTo>
                    <a:pt x="24" y="97"/>
                  </a:lnTo>
                  <a:lnTo>
                    <a:pt x="40" y="114"/>
                  </a:lnTo>
                  <a:lnTo>
                    <a:pt x="60" y="127"/>
                  </a:lnTo>
                  <a:lnTo>
                    <a:pt x="80" y="134"/>
                  </a:lnTo>
                  <a:lnTo>
                    <a:pt x="100" y="138"/>
                  </a:lnTo>
                  <a:lnTo>
                    <a:pt x="116" y="136"/>
                  </a:lnTo>
                  <a:lnTo>
                    <a:pt x="133" y="132"/>
                  </a:lnTo>
                  <a:lnTo>
                    <a:pt x="133" y="132"/>
                  </a:lnTo>
                  <a:lnTo>
                    <a:pt x="141" y="125"/>
                  </a:lnTo>
                  <a:lnTo>
                    <a:pt x="145" y="119"/>
                  </a:lnTo>
                  <a:lnTo>
                    <a:pt x="145" y="119"/>
                  </a:lnTo>
                  <a:lnTo>
                    <a:pt x="137" y="123"/>
                  </a:lnTo>
                  <a:lnTo>
                    <a:pt x="137" y="123"/>
                  </a:lnTo>
                  <a:lnTo>
                    <a:pt x="121" y="127"/>
                  </a:lnTo>
                  <a:lnTo>
                    <a:pt x="104" y="130"/>
                  </a:lnTo>
                  <a:lnTo>
                    <a:pt x="84" y="127"/>
                  </a:lnTo>
                  <a:lnTo>
                    <a:pt x="64" y="119"/>
                  </a:lnTo>
                  <a:lnTo>
                    <a:pt x="44" y="108"/>
                  </a:lnTo>
                  <a:lnTo>
                    <a:pt x="28" y="89"/>
                  </a:lnTo>
                  <a:lnTo>
                    <a:pt x="12" y="65"/>
                  </a:lnTo>
                  <a:lnTo>
                    <a:pt x="4" y="35"/>
                  </a:lnTo>
                  <a:lnTo>
                    <a:pt x="4" y="35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61"/>
            <p:cNvSpPr>
              <a:spLocks/>
            </p:cNvSpPr>
            <p:nvPr/>
          </p:nvSpPr>
          <p:spPr bwMode="auto">
            <a:xfrm>
              <a:off x="745" y="4888"/>
              <a:ext cx="48" cy="28"/>
            </a:xfrm>
            <a:custGeom>
              <a:avLst/>
              <a:gdLst>
                <a:gd name="T0" fmla="*/ 28 w 48"/>
                <a:gd name="T1" fmla="*/ 0 h 28"/>
                <a:gd name="T2" fmla="*/ 28 w 48"/>
                <a:gd name="T3" fmla="*/ 0 h 28"/>
                <a:gd name="T4" fmla="*/ 28 w 48"/>
                <a:gd name="T5" fmla="*/ 0 h 28"/>
                <a:gd name="T6" fmla="*/ 28 w 48"/>
                <a:gd name="T7" fmla="*/ 0 h 28"/>
                <a:gd name="T8" fmla="*/ 16 w 48"/>
                <a:gd name="T9" fmla="*/ 2 h 28"/>
                <a:gd name="T10" fmla="*/ 16 w 48"/>
                <a:gd name="T11" fmla="*/ 2 h 28"/>
                <a:gd name="T12" fmla="*/ 4 w 48"/>
                <a:gd name="T13" fmla="*/ 4 h 28"/>
                <a:gd name="T14" fmla="*/ 0 w 48"/>
                <a:gd name="T15" fmla="*/ 7 h 28"/>
                <a:gd name="T16" fmla="*/ 0 w 48"/>
                <a:gd name="T17" fmla="*/ 9 h 28"/>
                <a:gd name="T18" fmla="*/ 0 w 48"/>
                <a:gd name="T19" fmla="*/ 11 h 28"/>
                <a:gd name="T20" fmla="*/ 0 w 48"/>
                <a:gd name="T21" fmla="*/ 11 h 28"/>
                <a:gd name="T22" fmla="*/ 4 w 48"/>
                <a:gd name="T23" fmla="*/ 13 h 28"/>
                <a:gd name="T24" fmla="*/ 8 w 48"/>
                <a:gd name="T25" fmla="*/ 13 h 28"/>
                <a:gd name="T26" fmla="*/ 24 w 48"/>
                <a:gd name="T27" fmla="*/ 9 h 28"/>
                <a:gd name="T28" fmla="*/ 24 w 48"/>
                <a:gd name="T29" fmla="*/ 9 h 28"/>
                <a:gd name="T30" fmla="*/ 28 w 48"/>
                <a:gd name="T31" fmla="*/ 9 h 28"/>
                <a:gd name="T32" fmla="*/ 28 w 48"/>
                <a:gd name="T33" fmla="*/ 9 h 28"/>
                <a:gd name="T34" fmla="*/ 36 w 48"/>
                <a:gd name="T35" fmla="*/ 11 h 28"/>
                <a:gd name="T36" fmla="*/ 40 w 48"/>
                <a:gd name="T37" fmla="*/ 15 h 28"/>
                <a:gd name="T38" fmla="*/ 44 w 48"/>
                <a:gd name="T39" fmla="*/ 22 h 28"/>
                <a:gd name="T40" fmla="*/ 40 w 48"/>
                <a:gd name="T41" fmla="*/ 28 h 28"/>
                <a:gd name="T42" fmla="*/ 40 w 48"/>
                <a:gd name="T43" fmla="*/ 28 h 28"/>
                <a:gd name="T44" fmla="*/ 44 w 48"/>
                <a:gd name="T45" fmla="*/ 24 h 28"/>
                <a:gd name="T46" fmla="*/ 48 w 48"/>
                <a:gd name="T47" fmla="*/ 20 h 28"/>
                <a:gd name="T48" fmla="*/ 48 w 48"/>
                <a:gd name="T49" fmla="*/ 11 h 28"/>
                <a:gd name="T50" fmla="*/ 40 w 48"/>
                <a:gd name="T51" fmla="*/ 2 h 28"/>
                <a:gd name="T52" fmla="*/ 32 w 48"/>
                <a:gd name="T53" fmla="*/ 2 h 28"/>
                <a:gd name="T54" fmla="*/ 28 w 48"/>
                <a:gd name="T55" fmla="*/ 0 h 28"/>
                <a:gd name="T56" fmla="*/ 28 w 48"/>
                <a:gd name="T5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" h="28">
                  <a:moveTo>
                    <a:pt x="28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13"/>
                  </a:lnTo>
                  <a:lnTo>
                    <a:pt x="8" y="13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6" y="11"/>
                  </a:lnTo>
                  <a:lnTo>
                    <a:pt x="40" y="15"/>
                  </a:lnTo>
                  <a:lnTo>
                    <a:pt x="44" y="22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48" y="11"/>
                  </a:lnTo>
                  <a:lnTo>
                    <a:pt x="40" y="2"/>
                  </a:lnTo>
                  <a:lnTo>
                    <a:pt x="32" y="2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Freeform 62"/>
            <p:cNvSpPr>
              <a:spLocks/>
            </p:cNvSpPr>
            <p:nvPr/>
          </p:nvSpPr>
          <p:spPr bwMode="auto">
            <a:xfrm>
              <a:off x="664" y="4765"/>
              <a:ext cx="121" cy="164"/>
            </a:xfrm>
            <a:custGeom>
              <a:avLst/>
              <a:gdLst>
                <a:gd name="T0" fmla="*/ 8 w 121"/>
                <a:gd name="T1" fmla="*/ 71 h 164"/>
                <a:gd name="T2" fmla="*/ 8 w 121"/>
                <a:gd name="T3" fmla="*/ 71 h 164"/>
                <a:gd name="T4" fmla="*/ 12 w 121"/>
                <a:gd name="T5" fmla="*/ 52 h 164"/>
                <a:gd name="T6" fmla="*/ 20 w 121"/>
                <a:gd name="T7" fmla="*/ 35 h 164"/>
                <a:gd name="T8" fmla="*/ 33 w 121"/>
                <a:gd name="T9" fmla="*/ 15 h 164"/>
                <a:gd name="T10" fmla="*/ 49 w 121"/>
                <a:gd name="T11" fmla="*/ 0 h 164"/>
                <a:gd name="T12" fmla="*/ 41 w 121"/>
                <a:gd name="T13" fmla="*/ 7 h 164"/>
                <a:gd name="T14" fmla="*/ 41 w 121"/>
                <a:gd name="T15" fmla="*/ 7 h 164"/>
                <a:gd name="T16" fmla="*/ 28 w 121"/>
                <a:gd name="T17" fmla="*/ 22 h 164"/>
                <a:gd name="T18" fmla="*/ 16 w 121"/>
                <a:gd name="T19" fmla="*/ 41 h 164"/>
                <a:gd name="T20" fmla="*/ 4 w 121"/>
                <a:gd name="T21" fmla="*/ 59 h 164"/>
                <a:gd name="T22" fmla="*/ 0 w 121"/>
                <a:gd name="T23" fmla="*/ 78 h 164"/>
                <a:gd name="T24" fmla="*/ 0 w 121"/>
                <a:gd name="T25" fmla="*/ 78 h 164"/>
                <a:gd name="T26" fmla="*/ 0 w 121"/>
                <a:gd name="T27" fmla="*/ 104 h 164"/>
                <a:gd name="T28" fmla="*/ 8 w 121"/>
                <a:gd name="T29" fmla="*/ 125 h 164"/>
                <a:gd name="T30" fmla="*/ 20 w 121"/>
                <a:gd name="T31" fmla="*/ 143 h 164"/>
                <a:gd name="T32" fmla="*/ 37 w 121"/>
                <a:gd name="T33" fmla="*/ 153 h 164"/>
                <a:gd name="T34" fmla="*/ 53 w 121"/>
                <a:gd name="T35" fmla="*/ 160 h 164"/>
                <a:gd name="T36" fmla="*/ 73 w 121"/>
                <a:gd name="T37" fmla="*/ 164 h 164"/>
                <a:gd name="T38" fmla="*/ 89 w 121"/>
                <a:gd name="T39" fmla="*/ 164 h 164"/>
                <a:gd name="T40" fmla="*/ 105 w 121"/>
                <a:gd name="T41" fmla="*/ 160 h 164"/>
                <a:gd name="T42" fmla="*/ 105 w 121"/>
                <a:gd name="T43" fmla="*/ 160 h 164"/>
                <a:gd name="T44" fmla="*/ 117 w 121"/>
                <a:gd name="T45" fmla="*/ 156 h 164"/>
                <a:gd name="T46" fmla="*/ 121 w 121"/>
                <a:gd name="T47" fmla="*/ 151 h 164"/>
                <a:gd name="T48" fmla="*/ 121 w 121"/>
                <a:gd name="T49" fmla="*/ 151 h 164"/>
                <a:gd name="T50" fmla="*/ 113 w 121"/>
                <a:gd name="T51" fmla="*/ 153 h 164"/>
                <a:gd name="T52" fmla="*/ 113 w 121"/>
                <a:gd name="T53" fmla="*/ 153 h 164"/>
                <a:gd name="T54" fmla="*/ 97 w 121"/>
                <a:gd name="T55" fmla="*/ 158 h 164"/>
                <a:gd name="T56" fmla="*/ 81 w 121"/>
                <a:gd name="T57" fmla="*/ 158 h 164"/>
                <a:gd name="T58" fmla="*/ 61 w 121"/>
                <a:gd name="T59" fmla="*/ 156 h 164"/>
                <a:gd name="T60" fmla="*/ 45 w 121"/>
                <a:gd name="T61" fmla="*/ 147 h 164"/>
                <a:gd name="T62" fmla="*/ 28 w 121"/>
                <a:gd name="T63" fmla="*/ 136 h 164"/>
                <a:gd name="T64" fmla="*/ 16 w 121"/>
                <a:gd name="T65" fmla="*/ 119 h 164"/>
                <a:gd name="T66" fmla="*/ 8 w 121"/>
                <a:gd name="T67" fmla="*/ 97 h 164"/>
                <a:gd name="T68" fmla="*/ 8 w 121"/>
                <a:gd name="T69" fmla="*/ 71 h 164"/>
                <a:gd name="T70" fmla="*/ 8 w 121"/>
                <a:gd name="T71" fmla="*/ 71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1" h="164">
                  <a:moveTo>
                    <a:pt x="8" y="71"/>
                  </a:moveTo>
                  <a:lnTo>
                    <a:pt x="8" y="71"/>
                  </a:lnTo>
                  <a:lnTo>
                    <a:pt x="12" y="52"/>
                  </a:lnTo>
                  <a:lnTo>
                    <a:pt x="20" y="35"/>
                  </a:lnTo>
                  <a:lnTo>
                    <a:pt x="33" y="15"/>
                  </a:lnTo>
                  <a:lnTo>
                    <a:pt x="49" y="0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28" y="22"/>
                  </a:lnTo>
                  <a:lnTo>
                    <a:pt x="16" y="41"/>
                  </a:lnTo>
                  <a:lnTo>
                    <a:pt x="4" y="59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104"/>
                  </a:lnTo>
                  <a:lnTo>
                    <a:pt x="8" y="125"/>
                  </a:lnTo>
                  <a:lnTo>
                    <a:pt x="20" y="143"/>
                  </a:lnTo>
                  <a:lnTo>
                    <a:pt x="37" y="153"/>
                  </a:lnTo>
                  <a:lnTo>
                    <a:pt x="53" y="160"/>
                  </a:lnTo>
                  <a:lnTo>
                    <a:pt x="73" y="164"/>
                  </a:lnTo>
                  <a:lnTo>
                    <a:pt x="89" y="164"/>
                  </a:lnTo>
                  <a:lnTo>
                    <a:pt x="105" y="160"/>
                  </a:lnTo>
                  <a:lnTo>
                    <a:pt x="105" y="160"/>
                  </a:lnTo>
                  <a:lnTo>
                    <a:pt x="117" y="156"/>
                  </a:lnTo>
                  <a:lnTo>
                    <a:pt x="121" y="151"/>
                  </a:lnTo>
                  <a:lnTo>
                    <a:pt x="121" y="151"/>
                  </a:lnTo>
                  <a:lnTo>
                    <a:pt x="113" y="153"/>
                  </a:lnTo>
                  <a:lnTo>
                    <a:pt x="113" y="153"/>
                  </a:lnTo>
                  <a:lnTo>
                    <a:pt x="97" y="158"/>
                  </a:lnTo>
                  <a:lnTo>
                    <a:pt x="81" y="158"/>
                  </a:lnTo>
                  <a:lnTo>
                    <a:pt x="61" y="156"/>
                  </a:lnTo>
                  <a:lnTo>
                    <a:pt x="45" y="147"/>
                  </a:lnTo>
                  <a:lnTo>
                    <a:pt x="28" y="136"/>
                  </a:lnTo>
                  <a:lnTo>
                    <a:pt x="16" y="119"/>
                  </a:lnTo>
                  <a:lnTo>
                    <a:pt x="8" y="97"/>
                  </a:lnTo>
                  <a:lnTo>
                    <a:pt x="8" y="71"/>
                  </a:lnTo>
                  <a:lnTo>
                    <a:pt x="8" y="71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Freeform 63"/>
            <p:cNvSpPr>
              <a:spLocks/>
            </p:cNvSpPr>
            <p:nvPr/>
          </p:nvSpPr>
          <p:spPr bwMode="auto">
            <a:xfrm>
              <a:off x="85" y="4793"/>
              <a:ext cx="24" cy="13"/>
            </a:xfrm>
            <a:custGeom>
              <a:avLst/>
              <a:gdLst>
                <a:gd name="T0" fmla="*/ 24 w 24"/>
                <a:gd name="T1" fmla="*/ 7 h 13"/>
                <a:gd name="T2" fmla="*/ 24 w 24"/>
                <a:gd name="T3" fmla="*/ 7 h 13"/>
                <a:gd name="T4" fmla="*/ 24 w 24"/>
                <a:gd name="T5" fmla="*/ 7 h 13"/>
                <a:gd name="T6" fmla="*/ 24 w 24"/>
                <a:gd name="T7" fmla="*/ 7 h 13"/>
                <a:gd name="T8" fmla="*/ 24 w 24"/>
                <a:gd name="T9" fmla="*/ 5 h 13"/>
                <a:gd name="T10" fmla="*/ 24 w 24"/>
                <a:gd name="T11" fmla="*/ 5 h 13"/>
                <a:gd name="T12" fmla="*/ 20 w 24"/>
                <a:gd name="T13" fmla="*/ 0 h 13"/>
                <a:gd name="T14" fmla="*/ 16 w 24"/>
                <a:gd name="T15" fmla="*/ 0 h 13"/>
                <a:gd name="T16" fmla="*/ 16 w 24"/>
                <a:gd name="T17" fmla="*/ 0 h 13"/>
                <a:gd name="T18" fmla="*/ 12 w 24"/>
                <a:gd name="T19" fmla="*/ 2 h 13"/>
                <a:gd name="T20" fmla="*/ 16 w 24"/>
                <a:gd name="T21" fmla="*/ 7 h 13"/>
                <a:gd name="T22" fmla="*/ 16 w 24"/>
                <a:gd name="T23" fmla="*/ 7 h 13"/>
                <a:gd name="T24" fmla="*/ 20 w 24"/>
                <a:gd name="T25" fmla="*/ 7 h 13"/>
                <a:gd name="T26" fmla="*/ 20 w 24"/>
                <a:gd name="T27" fmla="*/ 7 h 13"/>
                <a:gd name="T28" fmla="*/ 8 w 24"/>
                <a:gd name="T29" fmla="*/ 11 h 13"/>
                <a:gd name="T30" fmla="*/ 0 w 24"/>
                <a:gd name="T31" fmla="*/ 11 h 13"/>
                <a:gd name="T32" fmla="*/ 0 w 24"/>
                <a:gd name="T33" fmla="*/ 11 h 13"/>
                <a:gd name="T34" fmla="*/ 8 w 24"/>
                <a:gd name="T35" fmla="*/ 13 h 13"/>
                <a:gd name="T36" fmla="*/ 16 w 24"/>
                <a:gd name="T37" fmla="*/ 13 h 13"/>
                <a:gd name="T38" fmla="*/ 24 w 24"/>
                <a:gd name="T39" fmla="*/ 11 h 13"/>
                <a:gd name="T40" fmla="*/ 24 w 24"/>
                <a:gd name="T41" fmla="*/ 7 h 13"/>
                <a:gd name="T42" fmla="*/ 24 w 24"/>
                <a:gd name="T43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13">
                  <a:moveTo>
                    <a:pt x="24" y="7"/>
                  </a:move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8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8" y="13"/>
                  </a:lnTo>
                  <a:lnTo>
                    <a:pt x="16" y="13"/>
                  </a:lnTo>
                  <a:lnTo>
                    <a:pt x="24" y="11"/>
                  </a:lnTo>
                  <a:lnTo>
                    <a:pt x="24" y="7"/>
                  </a:lnTo>
                  <a:lnTo>
                    <a:pt x="24" y="7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Freeform 64"/>
            <p:cNvSpPr>
              <a:spLocks/>
            </p:cNvSpPr>
            <p:nvPr/>
          </p:nvSpPr>
          <p:spPr bwMode="auto">
            <a:xfrm>
              <a:off x="68" y="4770"/>
              <a:ext cx="161" cy="34"/>
            </a:xfrm>
            <a:custGeom>
              <a:avLst/>
              <a:gdLst>
                <a:gd name="T0" fmla="*/ 93 w 161"/>
                <a:gd name="T1" fmla="*/ 2 h 34"/>
                <a:gd name="T2" fmla="*/ 93 w 161"/>
                <a:gd name="T3" fmla="*/ 2 h 34"/>
                <a:gd name="T4" fmla="*/ 65 w 161"/>
                <a:gd name="T5" fmla="*/ 0 h 34"/>
                <a:gd name="T6" fmla="*/ 45 w 161"/>
                <a:gd name="T7" fmla="*/ 2 h 34"/>
                <a:gd name="T8" fmla="*/ 29 w 161"/>
                <a:gd name="T9" fmla="*/ 4 h 34"/>
                <a:gd name="T10" fmla="*/ 17 w 161"/>
                <a:gd name="T11" fmla="*/ 8 h 34"/>
                <a:gd name="T12" fmla="*/ 8 w 161"/>
                <a:gd name="T13" fmla="*/ 13 h 34"/>
                <a:gd name="T14" fmla="*/ 4 w 161"/>
                <a:gd name="T15" fmla="*/ 19 h 34"/>
                <a:gd name="T16" fmla="*/ 0 w 161"/>
                <a:gd name="T17" fmla="*/ 23 h 34"/>
                <a:gd name="T18" fmla="*/ 4 w 161"/>
                <a:gd name="T19" fmla="*/ 28 h 34"/>
                <a:gd name="T20" fmla="*/ 4 w 161"/>
                <a:gd name="T21" fmla="*/ 28 h 34"/>
                <a:gd name="T22" fmla="*/ 17 w 161"/>
                <a:gd name="T23" fmla="*/ 34 h 34"/>
                <a:gd name="T24" fmla="*/ 17 w 161"/>
                <a:gd name="T25" fmla="*/ 34 h 34"/>
                <a:gd name="T26" fmla="*/ 13 w 161"/>
                <a:gd name="T27" fmla="*/ 30 h 34"/>
                <a:gd name="T28" fmla="*/ 13 w 161"/>
                <a:gd name="T29" fmla="*/ 30 h 34"/>
                <a:gd name="T30" fmla="*/ 8 w 161"/>
                <a:gd name="T31" fmla="*/ 25 h 34"/>
                <a:gd name="T32" fmla="*/ 8 w 161"/>
                <a:gd name="T33" fmla="*/ 21 h 34"/>
                <a:gd name="T34" fmla="*/ 13 w 161"/>
                <a:gd name="T35" fmla="*/ 15 h 34"/>
                <a:gd name="T36" fmla="*/ 21 w 161"/>
                <a:gd name="T37" fmla="*/ 10 h 34"/>
                <a:gd name="T38" fmla="*/ 33 w 161"/>
                <a:gd name="T39" fmla="*/ 6 h 34"/>
                <a:gd name="T40" fmla="*/ 49 w 161"/>
                <a:gd name="T41" fmla="*/ 4 h 34"/>
                <a:gd name="T42" fmla="*/ 73 w 161"/>
                <a:gd name="T43" fmla="*/ 2 h 34"/>
                <a:gd name="T44" fmla="*/ 101 w 161"/>
                <a:gd name="T45" fmla="*/ 4 h 34"/>
                <a:gd name="T46" fmla="*/ 101 w 161"/>
                <a:gd name="T47" fmla="*/ 4 h 34"/>
                <a:gd name="T48" fmla="*/ 133 w 161"/>
                <a:gd name="T49" fmla="*/ 8 h 34"/>
                <a:gd name="T50" fmla="*/ 161 w 161"/>
                <a:gd name="T51" fmla="*/ 17 h 34"/>
                <a:gd name="T52" fmla="*/ 161 w 161"/>
                <a:gd name="T53" fmla="*/ 17 h 34"/>
                <a:gd name="T54" fmla="*/ 161 w 161"/>
                <a:gd name="T55" fmla="*/ 17 h 34"/>
                <a:gd name="T56" fmla="*/ 161 w 161"/>
                <a:gd name="T57" fmla="*/ 17 h 34"/>
                <a:gd name="T58" fmla="*/ 129 w 161"/>
                <a:gd name="T59" fmla="*/ 6 h 34"/>
                <a:gd name="T60" fmla="*/ 93 w 161"/>
                <a:gd name="T61" fmla="*/ 2 h 34"/>
                <a:gd name="T62" fmla="*/ 93 w 161"/>
                <a:gd name="T63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34">
                  <a:moveTo>
                    <a:pt x="93" y="2"/>
                  </a:moveTo>
                  <a:lnTo>
                    <a:pt x="93" y="2"/>
                  </a:lnTo>
                  <a:lnTo>
                    <a:pt x="65" y="0"/>
                  </a:lnTo>
                  <a:lnTo>
                    <a:pt x="45" y="2"/>
                  </a:lnTo>
                  <a:lnTo>
                    <a:pt x="29" y="4"/>
                  </a:lnTo>
                  <a:lnTo>
                    <a:pt x="17" y="8"/>
                  </a:lnTo>
                  <a:lnTo>
                    <a:pt x="8" y="13"/>
                  </a:lnTo>
                  <a:lnTo>
                    <a:pt x="4" y="19"/>
                  </a:lnTo>
                  <a:lnTo>
                    <a:pt x="0" y="23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8" y="25"/>
                  </a:lnTo>
                  <a:lnTo>
                    <a:pt x="8" y="21"/>
                  </a:lnTo>
                  <a:lnTo>
                    <a:pt x="13" y="15"/>
                  </a:lnTo>
                  <a:lnTo>
                    <a:pt x="21" y="10"/>
                  </a:lnTo>
                  <a:lnTo>
                    <a:pt x="33" y="6"/>
                  </a:lnTo>
                  <a:lnTo>
                    <a:pt x="49" y="4"/>
                  </a:lnTo>
                  <a:lnTo>
                    <a:pt x="73" y="2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33" y="8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129" y="6"/>
                  </a:lnTo>
                  <a:lnTo>
                    <a:pt x="93" y="2"/>
                  </a:lnTo>
                  <a:lnTo>
                    <a:pt x="93" y="2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Freeform 65"/>
            <p:cNvSpPr>
              <a:spLocks/>
            </p:cNvSpPr>
            <p:nvPr/>
          </p:nvSpPr>
          <p:spPr bwMode="auto">
            <a:xfrm>
              <a:off x="12" y="4705"/>
              <a:ext cx="193" cy="60"/>
            </a:xfrm>
            <a:custGeom>
              <a:avLst/>
              <a:gdLst>
                <a:gd name="T0" fmla="*/ 129 w 193"/>
                <a:gd name="T1" fmla="*/ 30 h 60"/>
                <a:gd name="T2" fmla="*/ 129 w 193"/>
                <a:gd name="T3" fmla="*/ 30 h 60"/>
                <a:gd name="T4" fmla="*/ 161 w 193"/>
                <a:gd name="T5" fmla="*/ 43 h 60"/>
                <a:gd name="T6" fmla="*/ 193 w 193"/>
                <a:gd name="T7" fmla="*/ 60 h 60"/>
                <a:gd name="T8" fmla="*/ 193 w 193"/>
                <a:gd name="T9" fmla="*/ 60 h 60"/>
                <a:gd name="T10" fmla="*/ 189 w 193"/>
                <a:gd name="T11" fmla="*/ 56 h 60"/>
                <a:gd name="T12" fmla="*/ 189 w 193"/>
                <a:gd name="T13" fmla="*/ 56 h 60"/>
                <a:gd name="T14" fmla="*/ 157 w 193"/>
                <a:gd name="T15" fmla="*/ 39 h 60"/>
                <a:gd name="T16" fmla="*/ 121 w 193"/>
                <a:gd name="T17" fmla="*/ 24 h 60"/>
                <a:gd name="T18" fmla="*/ 121 w 193"/>
                <a:gd name="T19" fmla="*/ 24 h 60"/>
                <a:gd name="T20" fmla="*/ 85 w 193"/>
                <a:gd name="T21" fmla="*/ 13 h 60"/>
                <a:gd name="T22" fmla="*/ 56 w 193"/>
                <a:gd name="T23" fmla="*/ 4 h 60"/>
                <a:gd name="T24" fmla="*/ 28 w 193"/>
                <a:gd name="T25" fmla="*/ 0 h 60"/>
                <a:gd name="T26" fmla="*/ 0 w 193"/>
                <a:gd name="T27" fmla="*/ 0 h 60"/>
                <a:gd name="T28" fmla="*/ 0 w 193"/>
                <a:gd name="T29" fmla="*/ 6 h 60"/>
                <a:gd name="T30" fmla="*/ 0 w 193"/>
                <a:gd name="T31" fmla="*/ 6 h 60"/>
                <a:gd name="T32" fmla="*/ 28 w 193"/>
                <a:gd name="T33" fmla="*/ 6 h 60"/>
                <a:gd name="T34" fmla="*/ 56 w 193"/>
                <a:gd name="T35" fmla="*/ 11 h 60"/>
                <a:gd name="T36" fmla="*/ 89 w 193"/>
                <a:gd name="T37" fmla="*/ 17 h 60"/>
                <a:gd name="T38" fmla="*/ 129 w 193"/>
                <a:gd name="T39" fmla="*/ 30 h 60"/>
                <a:gd name="T40" fmla="*/ 129 w 193"/>
                <a:gd name="T4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3" h="60">
                  <a:moveTo>
                    <a:pt x="129" y="30"/>
                  </a:moveTo>
                  <a:lnTo>
                    <a:pt x="129" y="30"/>
                  </a:lnTo>
                  <a:lnTo>
                    <a:pt x="161" y="43"/>
                  </a:lnTo>
                  <a:lnTo>
                    <a:pt x="193" y="60"/>
                  </a:lnTo>
                  <a:lnTo>
                    <a:pt x="193" y="60"/>
                  </a:lnTo>
                  <a:lnTo>
                    <a:pt x="189" y="56"/>
                  </a:lnTo>
                  <a:lnTo>
                    <a:pt x="189" y="56"/>
                  </a:lnTo>
                  <a:lnTo>
                    <a:pt x="157" y="39"/>
                  </a:lnTo>
                  <a:lnTo>
                    <a:pt x="121" y="24"/>
                  </a:lnTo>
                  <a:lnTo>
                    <a:pt x="121" y="24"/>
                  </a:lnTo>
                  <a:lnTo>
                    <a:pt x="85" y="13"/>
                  </a:lnTo>
                  <a:lnTo>
                    <a:pt x="56" y="4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28" y="6"/>
                  </a:lnTo>
                  <a:lnTo>
                    <a:pt x="56" y="11"/>
                  </a:lnTo>
                  <a:lnTo>
                    <a:pt x="89" y="17"/>
                  </a:lnTo>
                  <a:lnTo>
                    <a:pt x="129" y="30"/>
                  </a:lnTo>
                  <a:lnTo>
                    <a:pt x="129" y="3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Freeform 66"/>
            <p:cNvSpPr>
              <a:spLocks/>
            </p:cNvSpPr>
            <p:nvPr/>
          </p:nvSpPr>
          <p:spPr bwMode="auto">
            <a:xfrm>
              <a:off x="354" y="4403"/>
              <a:ext cx="37" cy="30"/>
            </a:xfrm>
            <a:custGeom>
              <a:avLst/>
              <a:gdLst>
                <a:gd name="T0" fmla="*/ 32 w 37"/>
                <a:gd name="T1" fmla="*/ 5 h 30"/>
                <a:gd name="T2" fmla="*/ 32 w 37"/>
                <a:gd name="T3" fmla="*/ 5 h 30"/>
                <a:gd name="T4" fmla="*/ 32 w 37"/>
                <a:gd name="T5" fmla="*/ 5 h 30"/>
                <a:gd name="T6" fmla="*/ 32 w 37"/>
                <a:gd name="T7" fmla="*/ 5 h 30"/>
                <a:gd name="T8" fmla="*/ 24 w 37"/>
                <a:gd name="T9" fmla="*/ 0 h 30"/>
                <a:gd name="T10" fmla="*/ 24 w 37"/>
                <a:gd name="T11" fmla="*/ 0 h 30"/>
                <a:gd name="T12" fmla="*/ 12 w 37"/>
                <a:gd name="T13" fmla="*/ 0 h 30"/>
                <a:gd name="T14" fmla="*/ 4 w 37"/>
                <a:gd name="T15" fmla="*/ 0 h 30"/>
                <a:gd name="T16" fmla="*/ 0 w 37"/>
                <a:gd name="T17" fmla="*/ 0 h 30"/>
                <a:gd name="T18" fmla="*/ 0 w 37"/>
                <a:gd name="T19" fmla="*/ 2 h 30"/>
                <a:gd name="T20" fmla="*/ 0 w 37"/>
                <a:gd name="T21" fmla="*/ 2 h 30"/>
                <a:gd name="T22" fmla="*/ 0 w 37"/>
                <a:gd name="T23" fmla="*/ 5 h 30"/>
                <a:gd name="T24" fmla="*/ 4 w 37"/>
                <a:gd name="T25" fmla="*/ 7 h 30"/>
                <a:gd name="T26" fmla="*/ 16 w 37"/>
                <a:gd name="T27" fmla="*/ 9 h 30"/>
                <a:gd name="T28" fmla="*/ 16 w 37"/>
                <a:gd name="T29" fmla="*/ 9 h 30"/>
                <a:gd name="T30" fmla="*/ 20 w 37"/>
                <a:gd name="T31" fmla="*/ 9 h 30"/>
                <a:gd name="T32" fmla="*/ 20 w 37"/>
                <a:gd name="T33" fmla="*/ 9 h 30"/>
                <a:gd name="T34" fmla="*/ 24 w 37"/>
                <a:gd name="T35" fmla="*/ 15 h 30"/>
                <a:gd name="T36" fmla="*/ 20 w 37"/>
                <a:gd name="T37" fmla="*/ 20 h 30"/>
                <a:gd name="T38" fmla="*/ 12 w 37"/>
                <a:gd name="T39" fmla="*/ 26 h 30"/>
                <a:gd name="T40" fmla="*/ 4 w 37"/>
                <a:gd name="T41" fmla="*/ 30 h 30"/>
                <a:gd name="T42" fmla="*/ 4 w 37"/>
                <a:gd name="T43" fmla="*/ 30 h 30"/>
                <a:gd name="T44" fmla="*/ 12 w 37"/>
                <a:gd name="T45" fmla="*/ 28 h 30"/>
                <a:gd name="T46" fmla="*/ 20 w 37"/>
                <a:gd name="T47" fmla="*/ 26 h 30"/>
                <a:gd name="T48" fmla="*/ 32 w 37"/>
                <a:gd name="T49" fmla="*/ 20 h 30"/>
                <a:gd name="T50" fmla="*/ 37 w 37"/>
                <a:gd name="T51" fmla="*/ 11 h 30"/>
                <a:gd name="T52" fmla="*/ 37 w 37"/>
                <a:gd name="T53" fmla="*/ 7 h 30"/>
                <a:gd name="T54" fmla="*/ 32 w 37"/>
                <a:gd name="T55" fmla="*/ 5 h 30"/>
                <a:gd name="T56" fmla="*/ 32 w 37"/>
                <a:gd name="T57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30">
                  <a:moveTo>
                    <a:pt x="32" y="5"/>
                  </a:moveTo>
                  <a:lnTo>
                    <a:pt x="32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4" y="7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20" y="9"/>
                  </a:lnTo>
                  <a:lnTo>
                    <a:pt x="20" y="9"/>
                  </a:lnTo>
                  <a:lnTo>
                    <a:pt x="24" y="15"/>
                  </a:lnTo>
                  <a:lnTo>
                    <a:pt x="20" y="20"/>
                  </a:lnTo>
                  <a:lnTo>
                    <a:pt x="12" y="26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12" y="28"/>
                  </a:lnTo>
                  <a:lnTo>
                    <a:pt x="20" y="26"/>
                  </a:lnTo>
                  <a:lnTo>
                    <a:pt x="32" y="20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32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Freeform 67"/>
            <p:cNvSpPr>
              <a:spLocks/>
            </p:cNvSpPr>
            <p:nvPr/>
          </p:nvSpPr>
          <p:spPr bwMode="auto">
            <a:xfrm>
              <a:off x="298" y="4347"/>
              <a:ext cx="64" cy="89"/>
            </a:xfrm>
            <a:custGeom>
              <a:avLst/>
              <a:gdLst>
                <a:gd name="T0" fmla="*/ 36 w 64"/>
                <a:gd name="T1" fmla="*/ 89 h 89"/>
                <a:gd name="T2" fmla="*/ 36 w 64"/>
                <a:gd name="T3" fmla="*/ 89 h 89"/>
                <a:gd name="T4" fmla="*/ 48 w 64"/>
                <a:gd name="T5" fmla="*/ 89 h 89"/>
                <a:gd name="T6" fmla="*/ 60 w 64"/>
                <a:gd name="T7" fmla="*/ 86 h 89"/>
                <a:gd name="T8" fmla="*/ 60 w 64"/>
                <a:gd name="T9" fmla="*/ 86 h 89"/>
                <a:gd name="T10" fmla="*/ 48 w 64"/>
                <a:gd name="T11" fmla="*/ 86 h 89"/>
                <a:gd name="T12" fmla="*/ 48 w 64"/>
                <a:gd name="T13" fmla="*/ 86 h 89"/>
                <a:gd name="T14" fmla="*/ 36 w 64"/>
                <a:gd name="T15" fmla="*/ 84 h 89"/>
                <a:gd name="T16" fmla="*/ 24 w 64"/>
                <a:gd name="T17" fmla="*/ 78 h 89"/>
                <a:gd name="T18" fmla="*/ 16 w 64"/>
                <a:gd name="T19" fmla="*/ 71 h 89"/>
                <a:gd name="T20" fmla="*/ 12 w 64"/>
                <a:gd name="T21" fmla="*/ 61 h 89"/>
                <a:gd name="T22" fmla="*/ 12 w 64"/>
                <a:gd name="T23" fmla="*/ 50 h 89"/>
                <a:gd name="T24" fmla="*/ 24 w 64"/>
                <a:gd name="T25" fmla="*/ 35 h 89"/>
                <a:gd name="T26" fmla="*/ 36 w 64"/>
                <a:gd name="T27" fmla="*/ 17 h 89"/>
                <a:gd name="T28" fmla="*/ 64 w 64"/>
                <a:gd name="T29" fmla="*/ 0 h 89"/>
                <a:gd name="T30" fmla="*/ 52 w 64"/>
                <a:gd name="T31" fmla="*/ 0 h 89"/>
                <a:gd name="T32" fmla="*/ 52 w 64"/>
                <a:gd name="T33" fmla="*/ 0 h 89"/>
                <a:gd name="T34" fmla="*/ 28 w 64"/>
                <a:gd name="T35" fmla="*/ 20 h 89"/>
                <a:gd name="T36" fmla="*/ 8 w 64"/>
                <a:gd name="T37" fmla="*/ 35 h 89"/>
                <a:gd name="T38" fmla="*/ 0 w 64"/>
                <a:gd name="T39" fmla="*/ 50 h 89"/>
                <a:gd name="T40" fmla="*/ 0 w 64"/>
                <a:gd name="T41" fmla="*/ 63 h 89"/>
                <a:gd name="T42" fmla="*/ 4 w 64"/>
                <a:gd name="T43" fmla="*/ 73 h 89"/>
                <a:gd name="T44" fmla="*/ 12 w 64"/>
                <a:gd name="T45" fmla="*/ 82 h 89"/>
                <a:gd name="T46" fmla="*/ 24 w 64"/>
                <a:gd name="T47" fmla="*/ 86 h 89"/>
                <a:gd name="T48" fmla="*/ 36 w 64"/>
                <a:gd name="T49" fmla="*/ 89 h 89"/>
                <a:gd name="T50" fmla="*/ 36 w 64"/>
                <a:gd name="T5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" h="89">
                  <a:moveTo>
                    <a:pt x="36" y="89"/>
                  </a:moveTo>
                  <a:lnTo>
                    <a:pt x="36" y="89"/>
                  </a:lnTo>
                  <a:lnTo>
                    <a:pt x="48" y="89"/>
                  </a:lnTo>
                  <a:lnTo>
                    <a:pt x="60" y="86"/>
                  </a:lnTo>
                  <a:lnTo>
                    <a:pt x="60" y="86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36" y="84"/>
                  </a:lnTo>
                  <a:lnTo>
                    <a:pt x="24" y="78"/>
                  </a:lnTo>
                  <a:lnTo>
                    <a:pt x="16" y="71"/>
                  </a:lnTo>
                  <a:lnTo>
                    <a:pt x="12" y="61"/>
                  </a:lnTo>
                  <a:lnTo>
                    <a:pt x="12" y="50"/>
                  </a:lnTo>
                  <a:lnTo>
                    <a:pt x="24" y="35"/>
                  </a:lnTo>
                  <a:lnTo>
                    <a:pt x="36" y="17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8" y="20"/>
                  </a:lnTo>
                  <a:lnTo>
                    <a:pt x="8" y="3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4" y="73"/>
                  </a:lnTo>
                  <a:lnTo>
                    <a:pt x="12" y="82"/>
                  </a:lnTo>
                  <a:lnTo>
                    <a:pt x="24" y="86"/>
                  </a:lnTo>
                  <a:lnTo>
                    <a:pt x="36" y="89"/>
                  </a:lnTo>
                  <a:lnTo>
                    <a:pt x="36" y="8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Freeform 68"/>
            <p:cNvSpPr>
              <a:spLocks/>
            </p:cNvSpPr>
            <p:nvPr/>
          </p:nvSpPr>
          <p:spPr bwMode="auto">
            <a:xfrm>
              <a:off x="548" y="4821"/>
              <a:ext cx="92" cy="91"/>
            </a:xfrm>
            <a:custGeom>
              <a:avLst/>
              <a:gdLst>
                <a:gd name="T0" fmla="*/ 92 w 92"/>
                <a:gd name="T1" fmla="*/ 0 h 91"/>
                <a:gd name="T2" fmla="*/ 92 w 92"/>
                <a:gd name="T3" fmla="*/ 0 h 91"/>
                <a:gd name="T4" fmla="*/ 68 w 92"/>
                <a:gd name="T5" fmla="*/ 15 h 91"/>
                <a:gd name="T6" fmla="*/ 48 w 92"/>
                <a:gd name="T7" fmla="*/ 28 h 91"/>
                <a:gd name="T8" fmla="*/ 32 w 92"/>
                <a:gd name="T9" fmla="*/ 39 h 91"/>
                <a:gd name="T10" fmla="*/ 32 w 92"/>
                <a:gd name="T11" fmla="*/ 39 h 91"/>
                <a:gd name="T12" fmla="*/ 20 w 92"/>
                <a:gd name="T13" fmla="*/ 52 h 91"/>
                <a:gd name="T14" fmla="*/ 20 w 92"/>
                <a:gd name="T15" fmla="*/ 61 h 91"/>
                <a:gd name="T16" fmla="*/ 20 w 92"/>
                <a:gd name="T17" fmla="*/ 61 h 91"/>
                <a:gd name="T18" fmla="*/ 20 w 92"/>
                <a:gd name="T19" fmla="*/ 54 h 91"/>
                <a:gd name="T20" fmla="*/ 24 w 92"/>
                <a:gd name="T21" fmla="*/ 39 h 91"/>
                <a:gd name="T22" fmla="*/ 24 w 92"/>
                <a:gd name="T23" fmla="*/ 39 h 91"/>
                <a:gd name="T24" fmla="*/ 28 w 92"/>
                <a:gd name="T25" fmla="*/ 33 h 91"/>
                <a:gd name="T26" fmla="*/ 40 w 92"/>
                <a:gd name="T27" fmla="*/ 26 h 91"/>
                <a:gd name="T28" fmla="*/ 52 w 92"/>
                <a:gd name="T29" fmla="*/ 18 h 91"/>
                <a:gd name="T30" fmla="*/ 52 w 92"/>
                <a:gd name="T31" fmla="*/ 18 h 91"/>
                <a:gd name="T32" fmla="*/ 40 w 92"/>
                <a:gd name="T33" fmla="*/ 24 h 91"/>
                <a:gd name="T34" fmla="*/ 16 w 92"/>
                <a:gd name="T35" fmla="*/ 33 h 91"/>
                <a:gd name="T36" fmla="*/ 16 w 92"/>
                <a:gd name="T37" fmla="*/ 33 h 91"/>
                <a:gd name="T38" fmla="*/ 0 w 92"/>
                <a:gd name="T39" fmla="*/ 39 h 91"/>
                <a:gd name="T40" fmla="*/ 0 w 92"/>
                <a:gd name="T41" fmla="*/ 39 h 91"/>
                <a:gd name="T42" fmla="*/ 0 w 92"/>
                <a:gd name="T43" fmla="*/ 43 h 91"/>
                <a:gd name="T44" fmla="*/ 4 w 92"/>
                <a:gd name="T45" fmla="*/ 59 h 91"/>
                <a:gd name="T46" fmla="*/ 4 w 92"/>
                <a:gd name="T47" fmla="*/ 59 h 91"/>
                <a:gd name="T48" fmla="*/ 16 w 92"/>
                <a:gd name="T49" fmla="*/ 91 h 91"/>
                <a:gd name="T50" fmla="*/ 16 w 92"/>
                <a:gd name="T51" fmla="*/ 91 h 91"/>
                <a:gd name="T52" fmla="*/ 20 w 92"/>
                <a:gd name="T53" fmla="*/ 80 h 91"/>
                <a:gd name="T54" fmla="*/ 28 w 92"/>
                <a:gd name="T55" fmla="*/ 69 h 91"/>
                <a:gd name="T56" fmla="*/ 40 w 92"/>
                <a:gd name="T57" fmla="*/ 61 h 91"/>
                <a:gd name="T58" fmla="*/ 40 w 92"/>
                <a:gd name="T59" fmla="*/ 61 h 91"/>
                <a:gd name="T60" fmla="*/ 48 w 92"/>
                <a:gd name="T61" fmla="*/ 59 h 91"/>
                <a:gd name="T62" fmla="*/ 56 w 92"/>
                <a:gd name="T63" fmla="*/ 56 h 91"/>
                <a:gd name="T64" fmla="*/ 68 w 92"/>
                <a:gd name="T65" fmla="*/ 54 h 91"/>
                <a:gd name="T66" fmla="*/ 68 w 92"/>
                <a:gd name="T67" fmla="*/ 54 h 91"/>
                <a:gd name="T68" fmla="*/ 64 w 92"/>
                <a:gd name="T69" fmla="*/ 48 h 91"/>
                <a:gd name="T70" fmla="*/ 60 w 92"/>
                <a:gd name="T71" fmla="*/ 41 h 91"/>
                <a:gd name="T72" fmla="*/ 60 w 92"/>
                <a:gd name="T73" fmla="*/ 35 h 91"/>
                <a:gd name="T74" fmla="*/ 60 w 92"/>
                <a:gd name="T75" fmla="*/ 35 h 91"/>
                <a:gd name="T76" fmla="*/ 68 w 92"/>
                <a:gd name="T77" fmla="*/ 24 h 91"/>
                <a:gd name="T78" fmla="*/ 76 w 92"/>
                <a:gd name="T79" fmla="*/ 13 h 91"/>
                <a:gd name="T80" fmla="*/ 92 w 92"/>
                <a:gd name="T81" fmla="*/ 0 h 91"/>
                <a:gd name="T82" fmla="*/ 92 w 92"/>
                <a:gd name="T8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2" h="91">
                  <a:moveTo>
                    <a:pt x="92" y="0"/>
                  </a:moveTo>
                  <a:lnTo>
                    <a:pt x="92" y="0"/>
                  </a:lnTo>
                  <a:lnTo>
                    <a:pt x="68" y="15"/>
                  </a:lnTo>
                  <a:lnTo>
                    <a:pt x="48" y="28"/>
                  </a:lnTo>
                  <a:lnTo>
                    <a:pt x="32" y="39"/>
                  </a:lnTo>
                  <a:lnTo>
                    <a:pt x="32" y="39"/>
                  </a:lnTo>
                  <a:lnTo>
                    <a:pt x="20" y="52"/>
                  </a:lnTo>
                  <a:lnTo>
                    <a:pt x="20" y="61"/>
                  </a:lnTo>
                  <a:lnTo>
                    <a:pt x="20" y="61"/>
                  </a:lnTo>
                  <a:lnTo>
                    <a:pt x="20" y="54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8" y="33"/>
                  </a:lnTo>
                  <a:lnTo>
                    <a:pt x="40" y="26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40" y="24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43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16" y="91"/>
                  </a:lnTo>
                  <a:lnTo>
                    <a:pt x="16" y="91"/>
                  </a:lnTo>
                  <a:lnTo>
                    <a:pt x="20" y="80"/>
                  </a:lnTo>
                  <a:lnTo>
                    <a:pt x="28" y="69"/>
                  </a:lnTo>
                  <a:lnTo>
                    <a:pt x="40" y="61"/>
                  </a:lnTo>
                  <a:lnTo>
                    <a:pt x="40" y="61"/>
                  </a:lnTo>
                  <a:lnTo>
                    <a:pt x="48" y="59"/>
                  </a:lnTo>
                  <a:lnTo>
                    <a:pt x="56" y="56"/>
                  </a:lnTo>
                  <a:lnTo>
                    <a:pt x="68" y="54"/>
                  </a:lnTo>
                  <a:lnTo>
                    <a:pt x="68" y="54"/>
                  </a:lnTo>
                  <a:lnTo>
                    <a:pt x="64" y="48"/>
                  </a:lnTo>
                  <a:lnTo>
                    <a:pt x="60" y="41"/>
                  </a:lnTo>
                  <a:lnTo>
                    <a:pt x="60" y="35"/>
                  </a:lnTo>
                  <a:lnTo>
                    <a:pt x="60" y="35"/>
                  </a:lnTo>
                  <a:lnTo>
                    <a:pt x="68" y="24"/>
                  </a:lnTo>
                  <a:lnTo>
                    <a:pt x="76" y="13"/>
                  </a:lnTo>
                  <a:lnTo>
                    <a:pt x="92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Freeform 69"/>
            <p:cNvSpPr>
              <a:spLocks/>
            </p:cNvSpPr>
            <p:nvPr/>
          </p:nvSpPr>
          <p:spPr bwMode="auto">
            <a:xfrm>
              <a:off x="12" y="4586"/>
              <a:ext cx="20" cy="11"/>
            </a:xfrm>
            <a:custGeom>
              <a:avLst/>
              <a:gdLst>
                <a:gd name="T0" fmla="*/ 0 w 20"/>
                <a:gd name="T1" fmla="*/ 9 h 11"/>
                <a:gd name="T2" fmla="*/ 0 w 20"/>
                <a:gd name="T3" fmla="*/ 11 h 11"/>
                <a:gd name="T4" fmla="*/ 0 w 20"/>
                <a:gd name="T5" fmla="*/ 11 h 11"/>
                <a:gd name="T6" fmla="*/ 20 w 20"/>
                <a:gd name="T7" fmla="*/ 0 h 11"/>
                <a:gd name="T8" fmla="*/ 20 w 20"/>
                <a:gd name="T9" fmla="*/ 0 h 11"/>
                <a:gd name="T10" fmla="*/ 0 w 20"/>
                <a:gd name="T11" fmla="*/ 9 h 11"/>
                <a:gd name="T12" fmla="*/ 0 w 20"/>
                <a:gd name="T13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1">
                  <a:moveTo>
                    <a:pt x="0" y="9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8" name="Freeform 70"/>
            <p:cNvSpPr>
              <a:spLocks/>
            </p:cNvSpPr>
            <p:nvPr/>
          </p:nvSpPr>
          <p:spPr bwMode="auto">
            <a:xfrm>
              <a:off x="12" y="4414"/>
              <a:ext cx="302" cy="69"/>
            </a:xfrm>
            <a:custGeom>
              <a:avLst/>
              <a:gdLst>
                <a:gd name="T0" fmla="*/ 302 w 302"/>
                <a:gd name="T1" fmla="*/ 69 h 69"/>
                <a:gd name="T2" fmla="*/ 302 w 302"/>
                <a:gd name="T3" fmla="*/ 69 h 69"/>
                <a:gd name="T4" fmla="*/ 258 w 302"/>
                <a:gd name="T5" fmla="*/ 65 h 69"/>
                <a:gd name="T6" fmla="*/ 217 w 302"/>
                <a:gd name="T7" fmla="*/ 60 h 69"/>
                <a:gd name="T8" fmla="*/ 173 w 302"/>
                <a:gd name="T9" fmla="*/ 54 h 69"/>
                <a:gd name="T10" fmla="*/ 173 w 302"/>
                <a:gd name="T11" fmla="*/ 54 h 69"/>
                <a:gd name="T12" fmla="*/ 125 w 302"/>
                <a:gd name="T13" fmla="*/ 43 h 69"/>
                <a:gd name="T14" fmla="*/ 81 w 302"/>
                <a:gd name="T15" fmla="*/ 30 h 69"/>
                <a:gd name="T16" fmla="*/ 40 w 302"/>
                <a:gd name="T17" fmla="*/ 17 h 69"/>
                <a:gd name="T18" fmla="*/ 0 w 302"/>
                <a:gd name="T19" fmla="*/ 0 h 69"/>
                <a:gd name="T20" fmla="*/ 0 w 302"/>
                <a:gd name="T21" fmla="*/ 9 h 69"/>
                <a:gd name="T22" fmla="*/ 0 w 302"/>
                <a:gd name="T23" fmla="*/ 9 h 69"/>
                <a:gd name="T24" fmla="*/ 36 w 302"/>
                <a:gd name="T25" fmla="*/ 22 h 69"/>
                <a:gd name="T26" fmla="*/ 73 w 302"/>
                <a:gd name="T27" fmla="*/ 34 h 69"/>
                <a:gd name="T28" fmla="*/ 113 w 302"/>
                <a:gd name="T29" fmla="*/ 43 h 69"/>
                <a:gd name="T30" fmla="*/ 149 w 302"/>
                <a:gd name="T31" fmla="*/ 52 h 69"/>
                <a:gd name="T32" fmla="*/ 149 w 302"/>
                <a:gd name="T33" fmla="*/ 52 h 69"/>
                <a:gd name="T34" fmla="*/ 201 w 302"/>
                <a:gd name="T35" fmla="*/ 60 h 69"/>
                <a:gd name="T36" fmla="*/ 250 w 302"/>
                <a:gd name="T37" fmla="*/ 65 h 69"/>
                <a:gd name="T38" fmla="*/ 302 w 302"/>
                <a:gd name="T39" fmla="*/ 69 h 69"/>
                <a:gd name="T40" fmla="*/ 302 w 302"/>
                <a:gd name="T4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2" h="69">
                  <a:moveTo>
                    <a:pt x="302" y="69"/>
                  </a:moveTo>
                  <a:lnTo>
                    <a:pt x="302" y="69"/>
                  </a:lnTo>
                  <a:lnTo>
                    <a:pt x="258" y="65"/>
                  </a:lnTo>
                  <a:lnTo>
                    <a:pt x="217" y="60"/>
                  </a:lnTo>
                  <a:lnTo>
                    <a:pt x="173" y="54"/>
                  </a:lnTo>
                  <a:lnTo>
                    <a:pt x="173" y="54"/>
                  </a:lnTo>
                  <a:lnTo>
                    <a:pt x="125" y="43"/>
                  </a:lnTo>
                  <a:lnTo>
                    <a:pt x="81" y="30"/>
                  </a:lnTo>
                  <a:lnTo>
                    <a:pt x="40" y="17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36" y="22"/>
                  </a:lnTo>
                  <a:lnTo>
                    <a:pt x="73" y="34"/>
                  </a:lnTo>
                  <a:lnTo>
                    <a:pt x="113" y="43"/>
                  </a:lnTo>
                  <a:lnTo>
                    <a:pt x="149" y="52"/>
                  </a:lnTo>
                  <a:lnTo>
                    <a:pt x="149" y="52"/>
                  </a:lnTo>
                  <a:lnTo>
                    <a:pt x="201" y="60"/>
                  </a:lnTo>
                  <a:lnTo>
                    <a:pt x="250" y="65"/>
                  </a:lnTo>
                  <a:lnTo>
                    <a:pt x="302" y="69"/>
                  </a:lnTo>
                  <a:lnTo>
                    <a:pt x="302" y="6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9" name="Freeform 71"/>
            <p:cNvSpPr>
              <a:spLocks/>
            </p:cNvSpPr>
            <p:nvPr/>
          </p:nvSpPr>
          <p:spPr bwMode="auto">
            <a:xfrm>
              <a:off x="330" y="4608"/>
              <a:ext cx="222" cy="140"/>
            </a:xfrm>
            <a:custGeom>
              <a:avLst/>
              <a:gdLst>
                <a:gd name="T0" fmla="*/ 141 w 222"/>
                <a:gd name="T1" fmla="*/ 17 h 140"/>
                <a:gd name="T2" fmla="*/ 141 w 222"/>
                <a:gd name="T3" fmla="*/ 17 h 140"/>
                <a:gd name="T4" fmla="*/ 161 w 222"/>
                <a:gd name="T5" fmla="*/ 28 h 140"/>
                <a:gd name="T6" fmla="*/ 177 w 222"/>
                <a:gd name="T7" fmla="*/ 39 h 140"/>
                <a:gd name="T8" fmla="*/ 189 w 222"/>
                <a:gd name="T9" fmla="*/ 52 h 140"/>
                <a:gd name="T10" fmla="*/ 197 w 222"/>
                <a:gd name="T11" fmla="*/ 65 h 140"/>
                <a:gd name="T12" fmla="*/ 201 w 222"/>
                <a:gd name="T13" fmla="*/ 78 h 140"/>
                <a:gd name="T14" fmla="*/ 197 w 222"/>
                <a:gd name="T15" fmla="*/ 93 h 140"/>
                <a:gd name="T16" fmla="*/ 193 w 222"/>
                <a:gd name="T17" fmla="*/ 106 h 140"/>
                <a:gd name="T18" fmla="*/ 177 w 222"/>
                <a:gd name="T19" fmla="*/ 119 h 140"/>
                <a:gd name="T20" fmla="*/ 177 w 222"/>
                <a:gd name="T21" fmla="*/ 119 h 140"/>
                <a:gd name="T22" fmla="*/ 169 w 222"/>
                <a:gd name="T23" fmla="*/ 125 h 140"/>
                <a:gd name="T24" fmla="*/ 157 w 222"/>
                <a:gd name="T25" fmla="*/ 131 h 140"/>
                <a:gd name="T26" fmla="*/ 141 w 222"/>
                <a:gd name="T27" fmla="*/ 138 h 140"/>
                <a:gd name="T28" fmla="*/ 129 w 222"/>
                <a:gd name="T29" fmla="*/ 140 h 140"/>
                <a:gd name="T30" fmla="*/ 129 w 222"/>
                <a:gd name="T31" fmla="*/ 140 h 140"/>
                <a:gd name="T32" fmla="*/ 145 w 222"/>
                <a:gd name="T33" fmla="*/ 138 h 140"/>
                <a:gd name="T34" fmla="*/ 165 w 222"/>
                <a:gd name="T35" fmla="*/ 131 h 140"/>
                <a:gd name="T36" fmla="*/ 181 w 222"/>
                <a:gd name="T37" fmla="*/ 125 h 140"/>
                <a:gd name="T38" fmla="*/ 193 w 222"/>
                <a:gd name="T39" fmla="*/ 116 h 140"/>
                <a:gd name="T40" fmla="*/ 193 w 222"/>
                <a:gd name="T41" fmla="*/ 116 h 140"/>
                <a:gd name="T42" fmla="*/ 205 w 222"/>
                <a:gd name="T43" fmla="*/ 103 h 140"/>
                <a:gd name="T44" fmla="*/ 214 w 222"/>
                <a:gd name="T45" fmla="*/ 90 h 140"/>
                <a:gd name="T46" fmla="*/ 222 w 222"/>
                <a:gd name="T47" fmla="*/ 75 h 140"/>
                <a:gd name="T48" fmla="*/ 218 w 222"/>
                <a:gd name="T49" fmla="*/ 62 h 140"/>
                <a:gd name="T50" fmla="*/ 214 w 222"/>
                <a:gd name="T51" fmla="*/ 50 h 140"/>
                <a:gd name="T52" fmla="*/ 201 w 222"/>
                <a:gd name="T53" fmla="*/ 37 h 140"/>
                <a:gd name="T54" fmla="*/ 185 w 222"/>
                <a:gd name="T55" fmla="*/ 24 h 140"/>
                <a:gd name="T56" fmla="*/ 161 w 222"/>
                <a:gd name="T57" fmla="*/ 13 h 140"/>
                <a:gd name="T58" fmla="*/ 161 w 222"/>
                <a:gd name="T59" fmla="*/ 13 h 140"/>
                <a:gd name="T60" fmla="*/ 145 w 222"/>
                <a:gd name="T61" fmla="*/ 6 h 140"/>
                <a:gd name="T62" fmla="*/ 125 w 222"/>
                <a:gd name="T63" fmla="*/ 4 h 140"/>
                <a:gd name="T64" fmla="*/ 105 w 222"/>
                <a:gd name="T65" fmla="*/ 0 h 140"/>
                <a:gd name="T66" fmla="*/ 81 w 222"/>
                <a:gd name="T67" fmla="*/ 0 h 140"/>
                <a:gd name="T68" fmla="*/ 40 w 222"/>
                <a:gd name="T69" fmla="*/ 0 h 140"/>
                <a:gd name="T70" fmla="*/ 0 w 222"/>
                <a:gd name="T71" fmla="*/ 6 h 140"/>
                <a:gd name="T72" fmla="*/ 0 w 222"/>
                <a:gd name="T73" fmla="*/ 6 h 140"/>
                <a:gd name="T74" fmla="*/ 36 w 222"/>
                <a:gd name="T75" fmla="*/ 2 h 140"/>
                <a:gd name="T76" fmla="*/ 73 w 222"/>
                <a:gd name="T77" fmla="*/ 4 h 140"/>
                <a:gd name="T78" fmla="*/ 109 w 222"/>
                <a:gd name="T79" fmla="*/ 9 h 140"/>
                <a:gd name="T80" fmla="*/ 141 w 222"/>
                <a:gd name="T81" fmla="*/ 17 h 140"/>
                <a:gd name="T82" fmla="*/ 141 w 222"/>
                <a:gd name="T83" fmla="*/ 1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2" h="140">
                  <a:moveTo>
                    <a:pt x="141" y="17"/>
                  </a:moveTo>
                  <a:lnTo>
                    <a:pt x="141" y="17"/>
                  </a:lnTo>
                  <a:lnTo>
                    <a:pt x="161" y="28"/>
                  </a:lnTo>
                  <a:lnTo>
                    <a:pt x="177" y="39"/>
                  </a:lnTo>
                  <a:lnTo>
                    <a:pt x="189" y="52"/>
                  </a:lnTo>
                  <a:lnTo>
                    <a:pt x="197" y="65"/>
                  </a:lnTo>
                  <a:lnTo>
                    <a:pt x="201" y="78"/>
                  </a:lnTo>
                  <a:lnTo>
                    <a:pt x="197" y="93"/>
                  </a:lnTo>
                  <a:lnTo>
                    <a:pt x="193" y="106"/>
                  </a:lnTo>
                  <a:lnTo>
                    <a:pt x="177" y="119"/>
                  </a:lnTo>
                  <a:lnTo>
                    <a:pt x="177" y="119"/>
                  </a:lnTo>
                  <a:lnTo>
                    <a:pt x="169" y="125"/>
                  </a:lnTo>
                  <a:lnTo>
                    <a:pt x="157" y="131"/>
                  </a:lnTo>
                  <a:lnTo>
                    <a:pt x="141" y="138"/>
                  </a:lnTo>
                  <a:lnTo>
                    <a:pt x="129" y="140"/>
                  </a:lnTo>
                  <a:lnTo>
                    <a:pt x="129" y="140"/>
                  </a:lnTo>
                  <a:lnTo>
                    <a:pt x="145" y="138"/>
                  </a:lnTo>
                  <a:lnTo>
                    <a:pt x="165" y="131"/>
                  </a:lnTo>
                  <a:lnTo>
                    <a:pt x="181" y="125"/>
                  </a:lnTo>
                  <a:lnTo>
                    <a:pt x="193" y="116"/>
                  </a:lnTo>
                  <a:lnTo>
                    <a:pt x="193" y="116"/>
                  </a:lnTo>
                  <a:lnTo>
                    <a:pt x="205" y="103"/>
                  </a:lnTo>
                  <a:lnTo>
                    <a:pt x="214" y="90"/>
                  </a:lnTo>
                  <a:lnTo>
                    <a:pt x="222" y="75"/>
                  </a:lnTo>
                  <a:lnTo>
                    <a:pt x="218" y="62"/>
                  </a:lnTo>
                  <a:lnTo>
                    <a:pt x="214" y="50"/>
                  </a:lnTo>
                  <a:lnTo>
                    <a:pt x="201" y="37"/>
                  </a:lnTo>
                  <a:lnTo>
                    <a:pt x="185" y="24"/>
                  </a:lnTo>
                  <a:lnTo>
                    <a:pt x="161" y="13"/>
                  </a:lnTo>
                  <a:lnTo>
                    <a:pt x="161" y="13"/>
                  </a:lnTo>
                  <a:lnTo>
                    <a:pt x="145" y="6"/>
                  </a:lnTo>
                  <a:lnTo>
                    <a:pt x="125" y="4"/>
                  </a:lnTo>
                  <a:lnTo>
                    <a:pt x="105" y="0"/>
                  </a:lnTo>
                  <a:lnTo>
                    <a:pt x="81" y="0"/>
                  </a:lnTo>
                  <a:lnTo>
                    <a:pt x="4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36" y="2"/>
                  </a:lnTo>
                  <a:lnTo>
                    <a:pt x="73" y="4"/>
                  </a:lnTo>
                  <a:lnTo>
                    <a:pt x="109" y="9"/>
                  </a:lnTo>
                  <a:lnTo>
                    <a:pt x="141" y="17"/>
                  </a:lnTo>
                  <a:lnTo>
                    <a:pt x="141" y="17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0" name="Freeform 72"/>
            <p:cNvSpPr>
              <a:spLocks/>
            </p:cNvSpPr>
            <p:nvPr/>
          </p:nvSpPr>
          <p:spPr bwMode="auto">
            <a:xfrm>
              <a:off x="318" y="4658"/>
              <a:ext cx="141" cy="94"/>
            </a:xfrm>
            <a:custGeom>
              <a:avLst/>
              <a:gdLst>
                <a:gd name="T0" fmla="*/ 52 w 141"/>
                <a:gd name="T1" fmla="*/ 84 h 94"/>
                <a:gd name="T2" fmla="*/ 52 w 141"/>
                <a:gd name="T3" fmla="*/ 84 h 94"/>
                <a:gd name="T4" fmla="*/ 40 w 141"/>
                <a:gd name="T5" fmla="*/ 77 h 94"/>
                <a:gd name="T6" fmla="*/ 32 w 141"/>
                <a:gd name="T7" fmla="*/ 73 h 94"/>
                <a:gd name="T8" fmla="*/ 20 w 141"/>
                <a:gd name="T9" fmla="*/ 58 h 94"/>
                <a:gd name="T10" fmla="*/ 16 w 141"/>
                <a:gd name="T11" fmla="*/ 43 h 94"/>
                <a:gd name="T12" fmla="*/ 16 w 141"/>
                <a:gd name="T13" fmla="*/ 36 h 94"/>
                <a:gd name="T14" fmla="*/ 20 w 141"/>
                <a:gd name="T15" fmla="*/ 28 h 94"/>
                <a:gd name="T16" fmla="*/ 20 w 141"/>
                <a:gd name="T17" fmla="*/ 28 h 94"/>
                <a:gd name="T18" fmla="*/ 28 w 141"/>
                <a:gd name="T19" fmla="*/ 23 h 94"/>
                <a:gd name="T20" fmla="*/ 32 w 141"/>
                <a:gd name="T21" fmla="*/ 21 h 94"/>
                <a:gd name="T22" fmla="*/ 40 w 141"/>
                <a:gd name="T23" fmla="*/ 17 h 94"/>
                <a:gd name="T24" fmla="*/ 40 w 141"/>
                <a:gd name="T25" fmla="*/ 17 h 94"/>
                <a:gd name="T26" fmla="*/ 52 w 141"/>
                <a:gd name="T27" fmla="*/ 19 h 94"/>
                <a:gd name="T28" fmla="*/ 64 w 141"/>
                <a:gd name="T29" fmla="*/ 21 h 94"/>
                <a:gd name="T30" fmla="*/ 64 w 141"/>
                <a:gd name="T31" fmla="*/ 21 h 94"/>
                <a:gd name="T32" fmla="*/ 85 w 141"/>
                <a:gd name="T33" fmla="*/ 23 h 94"/>
                <a:gd name="T34" fmla="*/ 97 w 141"/>
                <a:gd name="T35" fmla="*/ 23 h 94"/>
                <a:gd name="T36" fmla="*/ 105 w 141"/>
                <a:gd name="T37" fmla="*/ 19 h 94"/>
                <a:gd name="T38" fmla="*/ 109 w 141"/>
                <a:gd name="T39" fmla="*/ 15 h 94"/>
                <a:gd name="T40" fmla="*/ 109 w 141"/>
                <a:gd name="T41" fmla="*/ 15 h 94"/>
                <a:gd name="T42" fmla="*/ 109 w 141"/>
                <a:gd name="T43" fmla="*/ 10 h 94"/>
                <a:gd name="T44" fmla="*/ 105 w 141"/>
                <a:gd name="T45" fmla="*/ 4 h 94"/>
                <a:gd name="T46" fmla="*/ 89 w 141"/>
                <a:gd name="T47" fmla="*/ 0 h 94"/>
                <a:gd name="T48" fmla="*/ 68 w 141"/>
                <a:gd name="T49" fmla="*/ 0 h 94"/>
                <a:gd name="T50" fmla="*/ 68 w 141"/>
                <a:gd name="T51" fmla="*/ 0 h 94"/>
                <a:gd name="T52" fmla="*/ 56 w 141"/>
                <a:gd name="T53" fmla="*/ 0 h 94"/>
                <a:gd name="T54" fmla="*/ 48 w 141"/>
                <a:gd name="T55" fmla="*/ 4 h 94"/>
                <a:gd name="T56" fmla="*/ 32 w 141"/>
                <a:gd name="T57" fmla="*/ 10 h 94"/>
                <a:gd name="T58" fmla="*/ 20 w 141"/>
                <a:gd name="T59" fmla="*/ 17 h 94"/>
                <a:gd name="T60" fmla="*/ 16 w 141"/>
                <a:gd name="T61" fmla="*/ 21 h 94"/>
                <a:gd name="T62" fmla="*/ 16 w 141"/>
                <a:gd name="T63" fmla="*/ 21 h 94"/>
                <a:gd name="T64" fmla="*/ 8 w 141"/>
                <a:gd name="T65" fmla="*/ 30 h 94"/>
                <a:gd name="T66" fmla="*/ 0 w 141"/>
                <a:gd name="T67" fmla="*/ 38 h 94"/>
                <a:gd name="T68" fmla="*/ 0 w 141"/>
                <a:gd name="T69" fmla="*/ 47 h 94"/>
                <a:gd name="T70" fmla="*/ 0 w 141"/>
                <a:gd name="T71" fmla="*/ 56 h 94"/>
                <a:gd name="T72" fmla="*/ 4 w 141"/>
                <a:gd name="T73" fmla="*/ 64 h 94"/>
                <a:gd name="T74" fmla="*/ 12 w 141"/>
                <a:gd name="T75" fmla="*/ 73 h 94"/>
                <a:gd name="T76" fmla="*/ 24 w 141"/>
                <a:gd name="T77" fmla="*/ 81 h 94"/>
                <a:gd name="T78" fmla="*/ 36 w 141"/>
                <a:gd name="T79" fmla="*/ 86 h 94"/>
                <a:gd name="T80" fmla="*/ 36 w 141"/>
                <a:gd name="T81" fmla="*/ 86 h 94"/>
                <a:gd name="T82" fmla="*/ 60 w 141"/>
                <a:gd name="T83" fmla="*/ 92 h 94"/>
                <a:gd name="T84" fmla="*/ 89 w 141"/>
                <a:gd name="T85" fmla="*/ 94 h 94"/>
                <a:gd name="T86" fmla="*/ 117 w 141"/>
                <a:gd name="T87" fmla="*/ 94 h 94"/>
                <a:gd name="T88" fmla="*/ 141 w 141"/>
                <a:gd name="T89" fmla="*/ 90 h 94"/>
                <a:gd name="T90" fmla="*/ 141 w 141"/>
                <a:gd name="T91" fmla="*/ 90 h 94"/>
                <a:gd name="T92" fmla="*/ 117 w 141"/>
                <a:gd name="T93" fmla="*/ 92 h 94"/>
                <a:gd name="T94" fmla="*/ 97 w 141"/>
                <a:gd name="T95" fmla="*/ 92 h 94"/>
                <a:gd name="T96" fmla="*/ 77 w 141"/>
                <a:gd name="T97" fmla="*/ 88 h 94"/>
                <a:gd name="T98" fmla="*/ 52 w 141"/>
                <a:gd name="T99" fmla="*/ 84 h 94"/>
                <a:gd name="T100" fmla="*/ 52 w 141"/>
                <a:gd name="T101" fmla="*/ 8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1" h="94">
                  <a:moveTo>
                    <a:pt x="52" y="84"/>
                  </a:moveTo>
                  <a:lnTo>
                    <a:pt x="52" y="84"/>
                  </a:lnTo>
                  <a:lnTo>
                    <a:pt x="40" y="77"/>
                  </a:lnTo>
                  <a:lnTo>
                    <a:pt x="32" y="73"/>
                  </a:lnTo>
                  <a:lnTo>
                    <a:pt x="20" y="58"/>
                  </a:lnTo>
                  <a:lnTo>
                    <a:pt x="16" y="43"/>
                  </a:lnTo>
                  <a:lnTo>
                    <a:pt x="16" y="3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8" y="23"/>
                  </a:lnTo>
                  <a:lnTo>
                    <a:pt x="32" y="21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52" y="19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85" y="23"/>
                  </a:lnTo>
                  <a:lnTo>
                    <a:pt x="97" y="23"/>
                  </a:lnTo>
                  <a:lnTo>
                    <a:pt x="105" y="19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09" y="10"/>
                  </a:lnTo>
                  <a:lnTo>
                    <a:pt x="105" y="4"/>
                  </a:lnTo>
                  <a:lnTo>
                    <a:pt x="89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48" y="4"/>
                  </a:lnTo>
                  <a:lnTo>
                    <a:pt x="32" y="10"/>
                  </a:lnTo>
                  <a:lnTo>
                    <a:pt x="20" y="17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8" y="30"/>
                  </a:lnTo>
                  <a:lnTo>
                    <a:pt x="0" y="38"/>
                  </a:lnTo>
                  <a:lnTo>
                    <a:pt x="0" y="47"/>
                  </a:lnTo>
                  <a:lnTo>
                    <a:pt x="0" y="56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24" y="81"/>
                  </a:lnTo>
                  <a:lnTo>
                    <a:pt x="36" y="86"/>
                  </a:lnTo>
                  <a:lnTo>
                    <a:pt x="36" y="86"/>
                  </a:lnTo>
                  <a:lnTo>
                    <a:pt x="60" y="92"/>
                  </a:lnTo>
                  <a:lnTo>
                    <a:pt x="89" y="94"/>
                  </a:lnTo>
                  <a:lnTo>
                    <a:pt x="117" y="94"/>
                  </a:lnTo>
                  <a:lnTo>
                    <a:pt x="141" y="90"/>
                  </a:lnTo>
                  <a:lnTo>
                    <a:pt x="141" y="90"/>
                  </a:lnTo>
                  <a:lnTo>
                    <a:pt x="117" y="92"/>
                  </a:lnTo>
                  <a:lnTo>
                    <a:pt x="97" y="92"/>
                  </a:lnTo>
                  <a:lnTo>
                    <a:pt x="77" y="88"/>
                  </a:lnTo>
                  <a:lnTo>
                    <a:pt x="52" y="84"/>
                  </a:lnTo>
                  <a:lnTo>
                    <a:pt x="52" y="84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1" name="Freeform 73"/>
            <p:cNvSpPr>
              <a:spLocks/>
            </p:cNvSpPr>
            <p:nvPr/>
          </p:nvSpPr>
          <p:spPr bwMode="auto">
            <a:xfrm>
              <a:off x="185" y="4614"/>
              <a:ext cx="318" cy="220"/>
            </a:xfrm>
            <a:custGeom>
              <a:avLst/>
              <a:gdLst>
                <a:gd name="T0" fmla="*/ 44 w 318"/>
                <a:gd name="T1" fmla="*/ 173 h 220"/>
                <a:gd name="T2" fmla="*/ 44 w 318"/>
                <a:gd name="T3" fmla="*/ 173 h 220"/>
                <a:gd name="T4" fmla="*/ 44 w 318"/>
                <a:gd name="T5" fmla="*/ 173 h 220"/>
                <a:gd name="T6" fmla="*/ 44 w 318"/>
                <a:gd name="T7" fmla="*/ 173 h 220"/>
                <a:gd name="T8" fmla="*/ 73 w 318"/>
                <a:gd name="T9" fmla="*/ 188 h 220"/>
                <a:gd name="T10" fmla="*/ 105 w 318"/>
                <a:gd name="T11" fmla="*/ 201 h 220"/>
                <a:gd name="T12" fmla="*/ 105 w 318"/>
                <a:gd name="T13" fmla="*/ 201 h 220"/>
                <a:gd name="T14" fmla="*/ 133 w 318"/>
                <a:gd name="T15" fmla="*/ 210 h 220"/>
                <a:gd name="T16" fmla="*/ 161 w 318"/>
                <a:gd name="T17" fmla="*/ 214 h 220"/>
                <a:gd name="T18" fmla="*/ 189 w 318"/>
                <a:gd name="T19" fmla="*/ 218 h 220"/>
                <a:gd name="T20" fmla="*/ 214 w 318"/>
                <a:gd name="T21" fmla="*/ 220 h 220"/>
                <a:gd name="T22" fmla="*/ 242 w 318"/>
                <a:gd name="T23" fmla="*/ 220 h 220"/>
                <a:gd name="T24" fmla="*/ 266 w 318"/>
                <a:gd name="T25" fmla="*/ 220 h 220"/>
                <a:gd name="T26" fmla="*/ 318 w 318"/>
                <a:gd name="T27" fmla="*/ 214 h 220"/>
                <a:gd name="T28" fmla="*/ 318 w 318"/>
                <a:gd name="T29" fmla="*/ 214 h 220"/>
                <a:gd name="T30" fmla="*/ 270 w 318"/>
                <a:gd name="T31" fmla="*/ 216 h 220"/>
                <a:gd name="T32" fmla="*/ 218 w 318"/>
                <a:gd name="T33" fmla="*/ 214 h 220"/>
                <a:gd name="T34" fmla="*/ 193 w 318"/>
                <a:gd name="T35" fmla="*/ 210 h 220"/>
                <a:gd name="T36" fmla="*/ 169 w 318"/>
                <a:gd name="T37" fmla="*/ 205 h 220"/>
                <a:gd name="T38" fmla="*/ 145 w 318"/>
                <a:gd name="T39" fmla="*/ 201 h 220"/>
                <a:gd name="T40" fmla="*/ 125 w 318"/>
                <a:gd name="T41" fmla="*/ 192 h 220"/>
                <a:gd name="T42" fmla="*/ 125 w 318"/>
                <a:gd name="T43" fmla="*/ 192 h 220"/>
                <a:gd name="T44" fmla="*/ 89 w 318"/>
                <a:gd name="T45" fmla="*/ 177 h 220"/>
                <a:gd name="T46" fmla="*/ 65 w 318"/>
                <a:gd name="T47" fmla="*/ 160 h 220"/>
                <a:gd name="T48" fmla="*/ 44 w 318"/>
                <a:gd name="T49" fmla="*/ 141 h 220"/>
                <a:gd name="T50" fmla="*/ 32 w 318"/>
                <a:gd name="T51" fmla="*/ 121 h 220"/>
                <a:gd name="T52" fmla="*/ 28 w 318"/>
                <a:gd name="T53" fmla="*/ 100 h 220"/>
                <a:gd name="T54" fmla="*/ 32 w 318"/>
                <a:gd name="T55" fmla="*/ 78 h 220"/>
                <a:gd name="T56" fmla="*/ 44 w 318"/>
                <a:gd name="T57" fmla="*/ 56 h 220"/>
                <a:gd name="T58" fmla="*/ 65 w 318"/>
                <a:gd name="T59" fmla="*/ 35 h 220"/>
                <a:gd name="T60" fmla="*/ 65 w 318"/>
                <a:gd name="T61" fmla="*/ 35 h 220"/>
                <a:gd name="T62" fmla="*/ 81 w 318"/>
                <a:gd name="T63" fmla="*/ 24 h 220"/>
                <a:gd name="T64" fmla="*/ 101 w 318"/>
                <a:gd name="T65" fmla="*/ 13 h 220"/>
                <a:gd name="T66" fmla="*/ 121 w 318"/>
                <a:gd name="T67" fmla="*/ 7 h 220"/>
                <a:gd name="T68" fmla="*/ 145 w 318"/>
                <a:gd name="T69" fmla="*/ 0 h 220"/>
                <a:gd name="T70" fmla="*/ 145 w 318"/>
                <a:gd name="T71" fmla="*/ 0 h 220"/>
                <a:gd name="T72" fmla="*/ 117 w 318"/>
                <a:gd name="T73" fmla="*/ 5 h 220"/>
                <a:gd name="T74" fmla="*/ 89 w 318"/>
                <a:gd name="T75" fmla="*/ 16 h 220"/>
                <a:gd name="T76" fmla="*/ 61 w 318"/>
                <a:gd name="T77" fmla="*/ 26 h 220"/>
                <a:gd name="T78" fmla="*/ 40 w 318"/>
                <a:gd name="T79" fmla="*/ 39 h 220"/>
                <a:gd name="T80" fmla="*/ 40 w 318"/>
                <a:gd name="T81" fmla="*/ 39 h 220"/>
                <a:gd name="T82" fmla="*/ 20 w 318"/>
                <a:gd name="T83" fmla="*/ 59 h 220"/>
                <a:gd name="T84" fmla="*/ 4 w 318"/>
                <a:gd name="T85" fmla="*/ 80 h 220"/>
                <a:gd name="T86" fmla="*/ 0 w 318"/>
                <a:gd name="T87" fmla="*/ 91 h 220"/>
                <a:gd name="T88" fmla="*/ 0 w 318"/>
                <a:gd name="T89" fmla="*/ 104 h 220"/>
                <a:gd name="T90" fmla="*/ 0 w 318"/>
                <a:gd name="T91" fmla="*/ 117 h 220"/>
                <a:gd name="T92" fmla="*/ 4 w 318"/>
                <a:gd name="T93" fmla="*/ 130 h 220"/>
                <a:gd name="T94" fmla="*/ 4 w 318"/>
                <a:gd name="T95" fmla="*/ 130 h 220"/>
                <a:gd name="T96" fmla="*/ 16 w 318"/>
                <a:gd name="T97" fmla="*/ 147 h 220"/>
                <a:gd name="T98" fmla="*/ 16 w 318"/>
                <a:gd name="T99" fmla="*/ 147 h 220"/>
                <a:gd name="T100" fmla="*/ 20 w 318"/>
                <a:gd name="T101" fmla="*/ 151 h 220"/>
                <a:gd name="T102" fmla="*/ 20 w 318"/>
                <a:gd name="T103" fmla="*/ 151 h 220"/>
                <a:gd name="T104" fmla="*/ 32 w 318"/>
                <a:gd name="T105" fmla="*/ 162 h 220"/>
                <a:gd name="T106" fmla="*/ 44 w 318"/>
                <a:gd name="T107" fmla="*/ 173 h 220"/>
                <a:gd name="T108" fmla="*/ 44 w 318"/>
                <a:gd name="T109" fmla="*/ 173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8" h="220">
                  <a:moveTo>
                    <a:pt x="44" y="173"/>
                  </a:moveTo>
                  <a:lnTo>
                    <a:pt x="44" y="173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73" y="188"/>
                  </a:lnTo>
                  <a:lnTo>
                    <a:pt x="105" y="201"/>
                  </a:lnTo>
                  <a:lnTo>
                    <a:pt x="105" y="201"/>
                  </a:lnTo>
                  <a:lnTo>
                    <a:pt x="133" y="210"/>
                  </a:lnTo>
                  <a:lnTo>
                    <a:pt x="161" y="214"/>
                  </a:lnTo>
                  <a:lnTo>
                    <a:pt x="189" y="218"/>
                  </a:lnTo>
                  <a:lnTo>
                    <a:pt x="214" y="220"/>
                  </a:lnTo>
                  <a:lnTo>
                    <a:pt x="242" y="220"/>
                  </a:lnTo>
                  <a:lnTo>
                    <a:pt x="266" y="220"/>
                  </a:lnTo>
                  <a:lnTo>
                    <a:pt x="318" y="214"/>
                  </a:lnTo>
                  <a:lnTo>
                    <a:pt x="318" y="214"/>
                  </a:lnTo>
                  <a:lnTo>
                    <a:pt x="270" y="216"/>
                  </a:lnTo>
                  <a:lnTo>
                    <a:pt x="218" y="214"/>
                  </a:lnTo>
                  <a:lnTo>
                    <a:pt x="193" y="210"/>
                  </a:lnTo>
                  <a:lnTo>
                    <a:pt x="169" y="205"/>
                  </a:lnTo>
                  <a:lnTo>
                    <a:pt x="145" y="201"/>
                  </a:lnTo>
                  <a:lnTo>
                    <a:pt x="125" y="192"/>
                  </a:lnTo>
                  <a:lnTo>
                    <a:pt x="125" y="192"/>
                  </a:lnTo>
                  <a:lnTo>
                    <a:pt x="89" y="177"/>
                  </a:lnTo>
                  <a:lnTo>
                    <a:pt x="65" y="160"/>
                  </a:lnTo>
                  <a:lnTo>
                    <a:pt x="44" y="141"/>
                  </a:lnTo>
                  <a:lnTo>
                    <a:pt x="32" y="121"/>
                  </a:lnTo>
                  <a:lnTo>
                    <a:pt x="28" y="100"/>
                  </a:lnTo>
                  <a:lnTo>
                    <a:pt x="32" y="78"/>
                  </a:lnTo>
                  <a:lnTo>
                    <a:pt x="44" y="56"/>
                  </a:lnTo>
                  <a:lnTo>
                    <a:pt x="65" y="35"/>
                  </a:lnTo>
                  <a:lnTo>
                    <a:pt x="65" y="35"/>
                  </a:lnTo>
                  <a:lnTo>
                    <a:pt x="81" y="24"/>
                  </a:lnTo>
                  <a:lnTo>
                    <a:pt x="101" y="13"/>
                  </a:lnTo>
                  <a:lnTo>
                    <a:pt x="121" y="7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17" y="5"/>
                  </a:lnTo>
                  <a:lnTo>
                    <a:pt x="89" y="16"/>
                  </a:lnTo>
                  <a:lnTo>
                    <a:pt x="61" y="26"/>
                  </a:lnTo>
                  <a:lnTo>
                    <a:pt x="40" y="39"/>
                  </a:lnTo>
                  <a:lnTo>
                    <a:pt x="40" y="39"/>
                  </a:lnTo>
                  <a:lnTo>
                    <a:pt x="20" y="59"/>
                  </a:lnTo>
                  <a:lnTo>
                    <a:pt x="4" y="80"/>
                  </a:lnTo>
                  <a:lnTo>
                    <a:pt x="0" y="91"/>
                  </a:lnTo>
                  <a:lnTo>
                    <a:pt x="0" y="104"/>
                  </a:lnTo>
                  <a:lnTo>
                    <a:pt x="0" y="117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16" y="147"/>
                  </a:lnTo>
                  <a:lnTo>
                    <a:pt x="16" y="147"/>
                  </a:lnTo>
                  <a:lnTo>
                    <a:pt x="20" y="151"/>
                  </a:lnTo>
                  <a:lnTo>
                    <a:pt x="20" y="151"/>
                  </a:lnTo>
                  <a:lnTo>
                    <a:pt x="32" y="162"/>
                  </a:lnTo>
                  <a:lnTo>
                    <a:pt x="44" y="173"/>
                  </a:lnTo>
                  <a:lnTo>
                    <a:pt x="44" y="173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2" name="Freeform 74"/>
            <p:cNvSpPr>
              <a:spLocks/>
            </p:cNvSpPr>
            <p:nvPr/>
          </p:nvSpPr>
          <p:spPr bwMode="auto">
            <a:xfrm>
              <a:off x="354" y="4487"/>
              <a:ext cx="399" cy="343"/>
            </a:xfrm>
            <a:custGeom>
              <a:avLst/>
              <a:gdLst>
                <a:gd name="T0" fmla="*/ 246 w 399"/>
                <a:gd name="T1" fmla="*/ 35 h 343"/>
                <a:gd name="T2" fmla="*/ 246 w 399"/>
                <a:gd name="T3" fmla="*/ 35 h 343"/>
                <a:gd name="T4" fmla="*/ 218 w 399"/>
                <a:gd name="T5" fmla="*/ 26 h 343"/>
                <a:gd name="T6" fmla="*/ 190 w 399"/>
                <a:gd name="T7" fmla="*/ 20 h 343"/>
                <a:gd name="T8" fmla="*/ 125 w 399"/>
                <a:gd name="T9" fmla="*/ 11 h 343"/>
                <a:gd name="T10" fmla="*/ 61 w 399"/>
                <a:gd name="T11" fmla="*/ 5 h 343"/>
                <a:gd name="T12" fmla="*/ 0 w 399"/>
                <a:gd name="T13" fmla="*/ 0 h 343"/>
                <a:gd name="T14" fmla="*/ 0 w 399"/>
                <a:gd name="T15" fmla="*/ 0 h 343"/>
                <a:gd name="T16" fmla="*/ 24 w 399"/>
                <a:gd name="T17" fmla="*/ 2 h 343"/>
                <a:gd name="T18" fmla="*/ 81 w 399"/>
                <a:gd name="T19" fmla="*/ 9 h 343"/>
                <a:gd name="T20" fmla="*/ 153 w 399"/>
                <a:gd name="T21" fmla="*/ 20 h 343"/>
                <a:gd name="T22" fmla="*/ 185 w 399"/>
                <a:gd name="T23" fmla="*/ 26 h 343"/>
                <a:gd name="T24" fmla="*/ 218 w 399"/>
                <a:gd name="T25" fmla="*/ 37 h 343"/>
                <a:gd name="T26" fmla="*/ 218 w 399"/>
                <a:gd name="T27" fmla="*/ 37 h 343"/>
                <a:gd name="T28" fmla="*/ 246 w 399"/>
                <a:gd name="T29" fmla="*/ 48 h 343"/>
                <a:gd name="T30" fmla="*/ 270 w 399"/>
                <a:gd name="T31" fmla="*/ 58 h 343"/>
                <a:gd name="T32" fmla="*/ 290 w 399"/>
                <a:gd name="T33" fmla="*/ 71 h 343"/>
                <a:gd name="T34" fmla="*/ 310 w 399"/>
                <a:gd name="T35" fmla="*/ 86 h 343"/>
                <a:gd name="T36" fmla="*/ 326 w 399"/>
                <a:gd name="T37" fmla="*/ 99 h 343"/>
                <a:gd name="T38" fmla="*/ 343 w 399"/>
                <a:gd name="T39" fmla="*/ 117 h 343"/>
                <a:gd name="T40" fmla="*/ 351 w 399"/>
                <a:gd name="T41" fmla="*/ 132 h 343"/>
                <a:gd name="T42" fmla="*/ 359 w 399"/>
                <a:gd name="T43" fmla="*/ 149 h 343"/>
                <a:gd name="T44" fmla="*/ 367 w 399"/>
                <a:gd name="T45" fmla="*/ 166 h 343"/>
                <a:gd name="T46" fmla="*/ 367 w 399"/>
                <a:gd name="T47" fmla="*/ 183 h 343"/>
                <a:gd name="T48" fmla="*/ 367 w 399"/>
                <a:gd name="T49" fmla="*/ 201 h 343"/>
                <a:gd name="T50" fmla="*/ 363 w 399"/>
                <a:gd name="T51" fmla="*/ 218 h 343"/>
                <a:gd name="T52" fmla="*/ 355 w 399"/>
                <a:gd name="T53" fmla="*/ 233 h 343"/>
                <a:gd name="T54" fmla="*/ 343 w 399"/>
                <a:gd name="T55" fmla="*/ 250 h 343"/>
                <a:gd name="T56" fmla="*/ 330 w 399"/>
                <a:gd name="T57" fmla="*/ 268 h 343"/>
                <a:gd name="T58" fmla="*/ 310 w 399"/>
                <a:gd name="T59" fmla="*/ 283 h 343"/>
                <a:gd name="T60" fmla="*/ 310 w 399"/>
                <a:gd name="T61" fmla="*/ 283 h 343"/>
                <a:gd name="T62" fmla="*/ 294 w 399"/>
                <a:gd name="T63" fmla="*/ 293 h 343"/>
                <a:gd name="T64" fmla="*/ 278 w 399"/>
                <a:gd name="T65" fmla="*/ 304 h 343"/>
                <a:gd name="T66" fmla="*/ 242 w 399"/>
                <a:gd name="T67" fmla="*/ 321 h 343"/>
                <a:gd name="T68" fmla="*/ 198 w 399"/>
                <a:gd name="T69" fmla="*/ 334 h 343"/>
                <a:gd name="T70" fmla="*/ 153 w 399"/>
                <a:gd name="T71" fmla="*/ 343 h 343"/>
                <a:gd name="T72" fmla="*/ 153 w 399"/>
                <a:gd name="T73" fmla="*/ 343 h 343"/>
                <a:gd name="T74" fmla="*/ 181 w 399"/>
                <a:gd name="T75" fmla="*/ 339 h 343"/>
                <a:gd name="T76" fmla="*/ 206 w 399"/>
                <a:gd name="T77" fmla="*/ 334 h 343"/>
                <a:gd name="T78" fmla="*/ 234 w 399"/>
                <a:gd name="T79" fmla="*/ 330 h 343"/>
                <a:gd name="T80" fmla="*/ 258 w 399"/>
                <a:gd name="T81" fmla="*/ 321 h 343"/>
                <a:gd name="T82" fmla="*/ 282 w 399"/>
                <a:gd name="T83" fmla="*/ 313 h 343"/>
                <a:gd name="T84" fmla="*/ 302 w 399"/>
                <a:gd name="T85" fmla="*/ 304 h 343"/>
                <a:gd name="T86" fmla="*/ 322 w 399"/>
                <a:gd name="T87" fmla="*/ 293 h 343"/>
                <a:gd name="T88" fmla="*/ 338 w 399"/>
                <a:gd name="T89" fmla="*/ 280 h 343"/>
                <a:gd name="T90" fmla="*/ 338 w 399"/>
                <a:gd name="T91" fmla="*/ 280 h 343"/>
                <a:gd name="T92" fmla="*/ 359 w 399"/>
                <a:gd name="T93" fmla="*/ 261 h 343"/>
                <a:gd name="T94" fmla="*/ 375 w 399"/>
                <a:gd name="T95" fmla="*/ 244 h 343"/>
                <a:gd name="T96" fmla="*/ 375 w 399"/>
                <a:gd name="T97" fmla="*/ 244 h 343"/>
                <a:gd name="T98" fmla="*/ 379 w 399"/>
                <a:gd name="T99" fmla="*/ 235 h 343"/>
                <a:gd name="T100" fmla="*/ 379 w 399"/>
                <a:gd name="T101" fmla="*/ 235 h 343"/>
                <a:gd name="T102" fmla="*/ 395 w 399"/>
                <a:gd name="T103" fmla="*/ 207 h 343"/>
                <a:gd name="T104" fmla="*/ 399 w 399"/>
                <a:gd name="T105" fmla="*/ 179 h 343"/>
                <a:gd name="T106" fmla="*/ 395 w 399"/>
                <a:gd name="T107" fmla="*/ 151 h 343"/>
                <a:gd name="T108" fmla="*/ 383 w 399"/>
                <a:gd name="T109" fmla="*/ 123 h 343"/>
                <a:gd name="T110" fmla="*/ 363 w 399"/>
                <a:gd name="T111" fmla="*/ 97 h 343"/>
                <a:gd name="T112" fmla="*/ 347 w 399"/>
                <a:gd name="T113" fmla="*/ 84 h 343"/>
                <a:gd name="T114" fmla="*/ 334 w 399"/>
                <a:gd name="T115" fmla="*/ 74 h 343"/>
                <a:gd name="T116" fmla="*/ 314 w 399"/>
                <a:gd name="T117" fmla="*/ 63 h 343"/>
                <a:gd name="T118" fmla="*/ 294 w 399"/>
                <a:gd name="T119" fmla="*/ 52 h 343"/>
                <a:gd name="T120" fmla="*/ 270 w 399"/>
                <a:gd name="T121" fmla="*/ 43 h 343"/>
                <a:gd name="T122" fmla="*/ 246 w 399"/>
                <a:gd name="T123" fmla="*/ 35 h 343"/>
                <a:gd name="T124" fmla="*/ 246 w 399"/>
                <a:gd name="T125" fmla="*/ 35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9" h="343">
                  <a:moveTo>
                    <a:pt x="246" y="35"/>
                  </a:moveTo>
                  <a:lnTo>
                    <a:pt x="246" y="35"/>
                  </a:lnTo>
                  <a:lnTo>
                    <a:pt x="218" y="26"/>
                  </a:lnTo>
                  <a:lnTo>
                    <a:pt x="190" y="20"/>
                  </a:lnTo>
                  <a:lnTo>
                    <a:pt x="125" y="11"/>
                  </a:lnTo>
                  <a:lnTo>
                    <a:pt x="61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" y="2"/>
                  </a:lnTo>
                  <a:lnTo>
                    <a:pt x="81" y="9"/>
                  </a:lnTo>
                  <a:lnTo>
                    <a:pt x="153" y="20"/>
                  </a:lnTo>
                  <a:lnTo>
                    <a:pt x="185" y="26"/>
                  </a:lnTo>
                  <a:lnTo>
                    <a:pt x="218" y="37"/>
                  </a:lnTo>
                  <a:lnTo>
                    <a:pt x="218" y="37"/>
                  </a:lnTo>
                  <a:lnTo>
                    <a:pt x="246" y="48"/>
                  </a:lnTo>
                  <a:lnTo>
                    <a:pt x="270" y="58"/>
                  </a:lnTo>
                  <a:lnTo>
                    <a:pt x="290" y="71"/>
                  </a:lnTo>
                  <a:lnTo>
                    <a:pt x="310" y="86"/>
                  </a:lnTo>
                  <a:lnTo>
                    <a:pt x="326" y="99"/>
                  </a:lnTo>
                  <a:lnTo>
                    <a:pt x="343" y="117"/>
                  </a:lnTo>
                  <a:lnTo>
                    <a:pt x="351" y="132"/>
                  </a:lnTo>
                  <a:lnTo>
                    <a:pt x="359" y="149"/>
                  </a:lnTo>
                  <a:lnTo>
                    <a:pt x="367" y="166"/>
                  </a:lnTo>
                  <a:lnTo>
                    <a:pt x="367" y="183"/>
                  </a:lnTo>
                  <a:lnTo>
                    <a:pt x="367" y="201"/>
                  </a:lnTo>
                  <a:lnTo>
                    <a:pt x="363" y="218"/>
                  </a:lnTo>
                  <a:lnTo>
                    <a:pt x="355" y="233"/>
                  </a:lnTo>
                  <a:lnTo>
                    <a:pt x="343" y="250"/>
                  </a:lnTo>
                  <a:lnTo>
                    <a:pt x="330" y="268"/>
                  </a:lnTo>
                  <a:lnTo>
                    <a:pt x="310" y="283"/>
                  </a:lnTo>
                  <a:lnTo>
                    <a:pt x="310" y="283"/>
                  </a:lnTo>
                  <a:lnTo>
                    <a:pt x="294" y="293"/>
                  </a:lnTo>
                  <a:lnTo>
                    <a:pt x="278" y="304"/>
                  </a:lnTo>
                  <a:lnTo>
                    <a:pt x="242" y="321"/>
                  </a:lnTo>
                  <a:lnTo>
                    <a:pt x="198" y="334"/>
                  </a:lnTo>
                  <a:lnTo>
                    <a:pt x="153" y="343"/>
                  </a:lnTo>
                  <a:lnTo>
                    <a:pt x="153" y="343"/>
                  </a:lnTo>
                  <a:lnTo>
                    <a:pt x="181" y="339"/>
                  </a:lnTo>
                  <a:lnTo>
                    <a:pt x="206" y="334"/>
                  </a:lnTo>
                  <a:lnTo>
                    <a:pt x="234" y="330"/>
                  </a:lnTo>
                  <a:lnTo>
                    <a:pt x="258" y="321"/>
                  </a:lnTo>
                  <a:lnTo>
                    <a:pt x="282" y="313"/>
                  </a:lnTo>
                  <a:lnTo>
                    <a:pt x="302" y="304"/>
                  </a:lnTo>
                  <a:lnTo>
                    <a:pt x="322" y="293"/>
                  </a:lnTo>
                  <a:lnTo>
                    <a:pt x="338" y="280"/>
                  </a:lnTo>
                  <a:lnTo>
                    <a:pt x="338" y="280"/>
                  </a:lnTo>
                  <a:lnTo>
                    <a:pt x="359" y="261"/>
                  </a:lnTo>
                  <a:lnTo>
                    <a:pt x="375" y="244"/>
                  </a:lnTo>
                  <a:lnTo>
                    <a:pt x="375" y="244"/>
                  </a:lnTo>
                  <a:lnTo>
                    <a:pt x="379" y="235"/>
                  </a:lnTo>
                  <a:lnTo>
                    <a:pt x="379" y="235"/>
                  </a:lnTo>
                  <a:lnTo>
                    <a:pt x="395" y="207"/>
                  </a:lnTo>
                  <a:lnTo>
                    <a:pt x="399" y="179"/>
                  </a:lnTo>
                  <a:lnTo>
                    <a:pt x="395" y="151"/>
                  </a:lnTo>
                  <a:lnTo>
                    <a:pt x="383" y="123"/>
                  </a:lnTo>
                  <a:lnTo>
                    <a:pt x="363" y="97"/>
                  </a:lnTo>
                  <a:lnTo>
                    <a:pt x="347" y="84"/>
                  </a:lnTo>
                  <a:lnTo>
                    <a:pt x="334" y="74"/>
                  </a:lnTo>
                  <a:lnTo>
                    <a:pt x="314" y="63"/>
                  </a:lnTo>
                  <a:lnTo>
                    <a:pt x="294" y="52"/>
                  </a:lnTo>
                  <a:lnTo>
                    <a:pt x="270" y="43"/>
                  </a:lnTo>
                  <a:lnTo>
                    <a:pt x="246" y="35"/>
                  </a:lnTo>
                  <a:lnTo>
                    <a:pt x="246" y="35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3" name="Freeform 75"/>
            <p:cNvSpPr>
              <a:spLocks/>
            </p:cNvSpPr>
            <p:nvPr/>
          </p:nvSpPr>
          <p:spPr bwMode="auto">
            <a:xfrm>
              <a:off x="3181" y="5571"/>
              <a:ext cx="934" cy="158"/>
            </a:xfrm>
            <a:custGeom>
              <a:avLst/>
              <a:gdLst>
                <a:gd name="T0" fmla="*/ 753 w 934"/>
                <a:gd name="T1" fmla="*/ 119 h 158"/>
                <a:gd name="T2" fmla="*/ 813 w 934"/>
                <a:gd name="T3" fmla="*/ 106 h 158"/>
                <a:gd name="T4" fmla="*/ 857 w 934"/>
                <a:gd name="T5" fmla="*/ 89 h 158"/>
                <a:gd name="T6" fmla="*/ 889 w 934"/>
                <a:gd name="T7" fmla="*/ 69 h 158"/>
                <a:gd name="T8" fmla="*/ 926 w 934"/>
                <a:gd name="T9" fmla="*/ 31 h 158"/>
                <a:gd name="T10" fmla="*/ 934 w 934"/>
                <a:gd name="T11" fmla="*/ 0 h 158"/>
                <a:gd name="T12" fmla="*/ 922 w 934"/>
                <a:gd name="T13" fmla="*/ 18 h 158"/>
                <a:gd name="T14" fmla="*/ 885 w 934"/>
                <a:gd name="T15" fmla="*/ 54 h 158"/>
                <a:gd name="T16" fmla="*/ 849 w 934"/>
                <a:gd name="T17" fmla="*/ 74 h 158"/>
                <a:gd name="T18" fmla="*/ 801 w 934"/>
                <a:gd name="T19" fmla="*/ 89 h 158"/>
                <a:gd name="T20" fmla="*/ 740 w 934"/>
                <a:gd name="T21" fmla="*/ 100 h 158"/>
                <a:gd name="T22" fmla="*/ 664 w 934"/>
                <a:gd name="T23" fmla="*/ 104 h 158"/>
                <a:gd name="T24" fmla="*/ 636 w 934"/>
                <a:gd name="T25" fmla="*/ 102 h 158"/>
                <a:gd name="T26" fmla="*/ 551 w 934"/>
                <a:gd name="T27" fmla="*/ 89 h 158"/>
                <a:gd name="T28" fmla="*/ 434 w 934"/>
                <a:gd name="T29" fmla="*/ 63 h 158"/>
                <a:gd name="T30" fmla="*/ 269 w 934"/>
                <a:gd name="T31" fmla="*/ 22 h 158"/>
                <a:gd name="T32" fmla="*/ 229 w 934"/>
                <a:gd name="T33" fmla="*/ 18 h 158"/>
                <a:gd name="T34" fmla="*/ 157 w 934"/>
                <a:gd name="T35" fmla="*/ 16 h 158"/>
                <a:gd name="T36" fmla="*/ 92 w 934"/>
                <a:gd name="T37" fmla="*/ 26 h 158"/>
                <a:gd name="T38" fmla="*/ 64 w 934"/>
                <a:gd name="T39" fmla="*/ 33 h 158"/>
                <a:gd name="T40" fmla="*/ 24 w 934"/>
                <a:gd name="T41" fmla="*/ 52 h 158"/>
                <a:gd name="T42" fmla="*/ 0 w 934"/>
                <a:gd name="T43" fmla="*/ 72 h 158"/>
                <a:gd name="T44" fmla="*/ 0 w 934"/>
                <a:gd name="T45" fmla="*/ 78 h 158"/>
                <a:gd name="T46" fmla="*/ 0 w 934"/>
                <a:gd name="T47" fmla="*/ 89 h 158"/>
                <a:gd name="T48" fmla="*/ 12 w 934"/>
                <a:gd name="T49" fmla="*/ 91 h 158"/>
                <a:gd name="T50" fmla="*/ 16 w 934"/>
                <a:gd name="T51" fmla="*/ 91 h 158"/>
                <a:gd name="T52" fmla="*/ 20 w 934"/>
                <a:gd name="T53" fmla="*/ 85 h 158"/>
                <a:gd name="T54" fmla="*/ 20 w 934"/>
                <a:gd name="T55" fmla="*/ 78 h 158"/>
                <a:gd name="T56" fmla="*/ 20 w 934"/>
                <a:gd name="T57" fmla="*/ 61 h 158"/>
                <a:gd name="T58" fmla="*/ 44 w 934"/>
                <a:gd name="T59" fmla="*/ 50 h 158"/>
                <a:gd name="T60" fmla="*/ 96 w 934"/>
                <a:gd name="T61" fmla="*/ 35 h 158"/>
                <a:gd name="T62" fmla="*/ 141 w 934"/>
                <a:gd name="T63" fmla="*/ 31 h 158"/>
                <a:gd name="T64" fmla="*/ 161 w 934"/>
                <a:gd name="T65" fmla="*/ 31 h 158"/>
                <a:gd name="T66" fmla="*/ 217 w 934"/>
                <a:gd name="T67" fmla="*/ 35 h 158"/>
                <a:gd name="T68" fmla="*/ 294 w 934"/>
                <a:gd name="T69" fmla="*/ 52 h 158"/>
                <a:gd name="T70" fmla="*/ 306 w 934"/>
                <a:gd name="T71" fmla="*/ 59 h 158"/>
                <a:gd name="T72" fmla="*/ 302 w 934"/>
                <a:gd name="T73" fmla="*/ 67 h 158"/>
                <a:gd name="T74" fmla="*/ 261 w 934"/>
                <a:gd name="T75" fmla="*/ 85 h 158"/>
                <a:gd name="T76" fmla="*/ 269 w 934"/>
                <a:gd name="T77" fmla="*/ 87 h 158"/>
                <a:gd name="T78" fmla="*/ 322 w 934"/>
                <a:gd name="T79" fmla="*/ 95 h 158"/>
                <a:gd name="T80" fmla="*/ 358 w 934"/>
                <a:gd name="T81" fmla="*/ 95 h 158"/>
                <a:gd name="T82" fmla="*/ 370 w 934"/>
                <a:gd name="T83" fmla="*/ 91 h 158"/>
                <a:gd name="T84" fmla="*/ 402 w 934"/>
                <a:gd name="T85" fmla="*/ 82 h 158"/>
                <a:gd name="T86" fmla="*/ 422 w 934"/>
                <a:gd name="T87" fmla="*/ 80 h 158"/>
                <a:gd name="T88" fmla="*/ 455 w 934"/>
                <a:gd name="T89" fmla="*/ 82 h 158"/>
                <a:gd name="T90" fmla="*/ 503 w 934"/>
                <a:gd name="T91" fmla="*/ 95 h 158"/>
                <a:gd name="T92" fmla="*/ 511 w 934"/>
                <a:gd name="T93" fmla="*/ 100 h 158"/>
                <a:gd name="T94" fmla="*/ 491 w 934"/>
                <a:gd name="T95" fmla="*/ 100 h 158"/>
                <a:gd name="T96" fmla="*/ 434 w 934"/>
                <a:gd name="T97" fmla="*/ 104 h 158"/>
                <a:gd name="T98" fmla="*/ 390 w 934"/>
                <a:gd name="T99" fmla="*/ 110 h 158"/>
                <a:gd name="T100" fmla="*/ 374 w 934"/>
                <a:gd name="T101" fmla="*/ 117 h 158"/>
                <a:gd name="T102" fmla="*/ 338 w 934"/>
                <a:gd name="T103" fmla="*/ 143 h 158"/>
                <a:gd name="T104" fmla="*/ 318 w 934"/>
                <a:gd name="T105" fmla="*/ 158 h 158"/>
                <a:gd name="T106" fmla="*/ 422 w 934"/>
                <a:gd name="T107" fmla="*/ 156 h 158"/>
                <a:gd name="T108" fmla="*/ 447 w 934"/>
                <a:gd name="T109" fmla="*/ 156 h 158"/>
                <a:gd name="T110" fmla="*/ 475 w 934"/>
                <a:gd name="T111" fmla="*/ 147 h 158"/>
                <a:gd name="T112" fmla="*/ 491 w 934"/>
                <a:gd name="T113" fmla="*/ 136 h 158"/>
                <a:gd name="T114" fmla="*/ 527 w 934"/>
                <a:gd name="T115" fmla="*/ 128 h 158"/>
                <a:gd name="T116" fmla="*/ 559 w 934"/>
                <a:gd name="T117" fmla="*/ 125 h 158"/>
                <a:gd name="T118" fmla="*/ 684 w 934"/>
                <a:gd name="T119" fmla="*/ 125 h 158"/>
                <a:gd name="T120" fmla="*/ 753 w 934"/>
                <a:gd name="T121" fmla="*/ 11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34" h="158">
                  <a:moveTo>
                    <a:pt x="753" y="119"/>
                  </a:moveTo>
                  <a:lnTo>
                    <a:pt x="753" y="119"/>
                  </a:lnTo>
                  <a:lnTo>
                    <a:pt x="785" y="113"/>
                  </a:lnTo>
                  <a:lnTo>
                    <a:pt x="813" y="106"/>
                  </a:lnTo>
                  <a:lnTo>
                    <a:pt x="837" y="97"/>
                  </a:lnTo>
                  <a:lnTo>
                    <a:pt x="857" y="89"/>
                  </a:lnTo>
                  <a:lnTo>
                    <a:pt x="873" y="80"/>
                  </a:lnTo>
                  <a:lnTo>
                    <a:pt x="889" y="69"/>
                  </a:lnTo>
                  <a:lnTo>
                    <a:pt x="910" y="50"/>
                  </a:lnTo>
                  <a:lnTo>
                    <a:pt x="926" y="31"/>
                  </a:lnTo>
                  <a:lnTo>
                    <a:pt x="930" y="16"/>
                  </a:lnTo>
                  <a:lnTo>
                    <a:pt x="934" y="0"/>
                  </a:lnTo>
                  <a:lnTo>
                    <a:pt x="934" y="0"/>
                  </a:lnTo>
                  <a:lnTo>
                    <a:pt x="922" y="18"/>
                  </a:lnTo>
                  <a:lnTo>
                    <a:pt x="910" y="35"/>
                  </a:lnTo>
                  <a:lnTo>
                    <a:pt x="885" y="54"/>
                  </a:lnTo>
                  <a:lnTo>
                    <a:pt x="865" y="63"/>
                  </a:lnTo>
                  <a:lnTo>
                    <a:pt x="849" y="74"/>
                  </a:lnTo>
                  <a:lnTo>
                    <a:pt x="825" y="82"/>
                  </a:lnTo>
                  <a:lnTo>
                    <a:pt x="801" y="89"/>
                  </a:lnTo>
                  <a:lnTo>
                    <a:pt x="773" y="95"/>
                  </a:lnTo>
                  <a:lnTo>
                    <a:pt x="740" y="100"/>
                  </a:lnTo>
                  <a:lnTo>
                    <a:pt x="704" y="102"/>
                  </a:lnTo>
                  <a:lnTo>
                    <a:pt x="664" y="104"/>
                  </a:lnTo>
                  <a:lnTo>
                    <a:pt x="664" y="104"/>
                  </a:lnTo>
                  <a:lnTo>
                    <a:pt x="636" y="102"/>
                  </a:lnTo>
                  <a:lnTo>
                    <a:pt x="612" y="100"/>
                  </a:lnTo>
                  <a:lnTo>
                    <a:pt x="551" y="89"/>
                  </a:lnTo>
                  <a:lnTo>
                    <a:pt x="495" y="76"/>
                  </a:lnTo>
                  <a:lnTo>
                    <a:pt x="434" y="63"/>
                  </a:lnTo>
                  <a:lnTo>
                    <a:pt x="322" y="33"/>
                  </a:lnTo>
                  <a:lnTo>
                    <a:pt x="269" y="22"/>
                  </a:lnTo>
                  <a:lnTo>
                    <a:pt x="229" y="18"/>
                  </a:lnTo>
                  <a:lnTo>
                    <a:pt x="229" y="18"/>
                  </a:lnTo>
                  <a:lnTo>
                    <a:pt x="193" y="16"/>
                  </a:lnTo>
                  <a:lnTo>
                    <a:pt x="157" y="16"/>
                  </a:lnTo>
                  <a:lnTo>
                    <a:pt x="124" y="1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64" y="33"/>
                  </a:lnTo>
                  <a:lnTo>
                    <a:pt x="40" y="44"/>
                  </a:lnTo>
                  <a:lnTo>
                    <a:pt x="24" y="52"/>
                  </a:lnTo>
                  <a:lnTo>
                    <a:pt x="16" y="59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0" y="89"/>
                  </a:lnTo>
                  <a:lnTo>
                    <a:pt x="4" y="91"/>
                  </a:lnTo>
                  <a:lnTo>
                    <a:pt x="12" y="91"/>
                  </a:lnTo>
                  <a:lnTo>
                    <a:pt x="12" y="91"/>
                  </a:lnTo>
                  <a:lnTo>
                    <a:pt x="16" y="91"/>
                  </a:lnTo>
                  <a:lnTo>
                    <a:pt x="20" y="87"/>
                  </a:lnTo>
                  <a:lnTo>
                    <a:pt x="20" y="85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16" y="67"/>
                  </a:lnTo>
                  <a:lnTo>
                    <a:pt x="20" y="61"/>
                  </a:lnTo>
                  <a:lnTo>
                    <a:pt x="20" y="61"/>
                  </a:lnTo>
                  <a:lnTo>
                    <a:pt x="44" y="50"/>
                  </a:lnTo>
                  <a:lnTo>
                    <a:pt x="80" y="39"/>
                  </a:lnTo>
                  <a:lnTo>
                    <a:pt x="96" y="35"/>
                  </a:lnTo>
                  <a:lnTo>
                    <a:pt x="116" y="31"/>
                  </a:lnTo>
                  <a:lnTo>
                    <a:pt x="141" y="31"/>
                  </a:lnTo>
                  <a:lnTo>
                    <a:pt x="161" y="31"/>
                  </a:lnTo>
                  <a:lnTo>
                    <a:pt x="161" y="31"/>
                  </a:lnTo>
                  <a:lnTo>
                    <a:pt x="189" y="33"/>
                  </a:lnTo>
                  <a:lnTo>
                    <a:pt x="217" y="35"/>
                  </a:lnTo>
                  <a:lnTo>
                    <a:pt x="261" y="44"/>
                  </a:lnTo>
                  <a:lnTo>
                    <a:pt x="294" y="52"/>
                  </a:lnTo>
                  <a:lnTo>
                    <a:pt x="306" y="59"/>
                  </a:lnTo>
                  <a:lnTo>
                    <a:pt x="306" y="59"/>
                  </a:lnTo>
                  <a:lnTo>
                    <a:pt x="310" y="63"/>
                  </a:lnTo>
                  <a:lnTo>
                    <a:pt x="302" y="67"/>
                  </a:lnTo>
                  <a:lnTo>
                    <a:pt x="285" y="74"/>
                  </a:lnTo>
                  <a:lnTo>
                    <a:pt x="261" y="85"/>
                  </a:lnTo>
                  <a:lnTo>
                    <a:pt x="261" y="85"/>
                  </a:lnTo>
                  <a:lnTo>
                    <a:pt x="269" y="87"/>
                  </a:lnTo>
                  <a:lnTo>
                    <a:pt x="294" y="91"/>
                  </a:lnTo>
                  <a:lnTo>
                    <a:pt x="322" y="95"/>
                  </a:lnTo>
                  <a:lnTo>
                    <a:pt x="342" y="95"/>
                  </a:lnTo>
                  <a:lnTo>
                    <a:pt x="358" y="95"/>
                  </a:lnTo>
                  <a:lnTo>
                    <a:pt x="358" y="95"/>
                  </a:lnTo>
                  <a:lnTo>
                    <a:pt x="370" y="91"/>
                  </a:lnTo>
                  <a:lnTo>
                    <a:pt x="386" y="87"/>
                  </a:lnTo>
                  <a:lnTo>
                    <a:pt x="402" y="82"/>
                  </a:lnTo>
                  <a:lnTo>
                    <a:pt x="422" y="80"/>
                  </a:lnTo>
                  <a:lnTo>
                    <a:pt x="422" y="80"/>
                  </a:lnTo>
                  <a:lnTo>
                    <a:pt x="438" y="80"/>
                  </a:lnTo>
                  <a:lnTo>
                    <a:pt x="455" y="82"/>
                  </a:lnTo>
                  <a:lnTo>
                    <a:pt x="487" y="89"/>
                  </a:lnTo>
                  <a:lnTo>
                    <a:pt x="503" y="95"/>
                  </a:lnTo>
                  <a:lnTo>
                    <a:pt x="511" y="97"/>
                  </a:lnTo>
                  <a:lnTo>
                    <a:pt x="511" y="100"/>
                  </a:lnTo>
                  <a:lnTo>
                    <a:pt x="511" y="100"/>
                  </a:lnTo>
                  <a:lnTo>
                    <a:pt x="491" y="100"/>
                  </a:lnTo>
                  <a:lnTo>
                    <a:pt x="455" y="102"/>
                  </a:lnTo>
                  <a:lnTo>
                    <a:pt x="434" y="104"/>
                  </a:lnTo>
                  <a:lnTo>
                    <a:pt x="410" y="106"/>
                  </a:lnTo>
                  <a:lnTo>
                    <a:pt x="390" y="110"/>
                  </a:lnTo>
                  <a:lnTo>
                    <a:pt x="374" y="117"/>
                  </a:lnTo>
                  <a:lnTo>
                    <a:pt x="374" y="117"/>
                  </a:lnTo>
                  <a:lnTo>
                    <a:pt x="354" y="128"/>
                  </a:lnTo>
                  <a:lnTo>
                    <a:pt x="338" y="143"/>
                  </a:lnTo>
                  <a:lnTo>
                    <a:pt x="318" y="158"/>
                  </a:lnTo>
                  <a:lnTo>
                    <a:pt x="318" y="158"/>
                  </a:lnTo>
                  <a:lnTo>
                    <a:pt x="358" y="158"/>
                  </a:lnTo>
                  <a:lnTo>
                    <a:pt x="422" y="156"/>
                  </a:lnTo>
                  <a:lnTo>
                    <a:pt x="422" y="156"/>
                  </a:lnTo>
                  <a:lnTo>
                    <a:pt x="447" y="156"/>
                  </a:lnTo>
                  <a:lnTo>
                    <a:pt x="463" y="151"/>
                  </a:lnTo>
                  <a:lnTo>
                    <a:pt x="475" y="147"/>
                  </a:lnTo>
                  <a:lnTo>
                    <a:pt x="483" y="141"/>
                  </a:lnTo>
                  <a:lnTo>
                    <a:pt x="491" y="136"/>
                  </a:lnTo>
                  <a:lnTo>
                    <a:pt x="503" y="130"/>
                  </a:lnTo>
                  <a:lnTo>
                    <a:pt x="527" y="128"/>
                  </a:lnTo>
                  <a:lnTo>
                    <a:pt x="559" y="125"/>
                  </a:lnTo>
                  <a:lnTo>
                    <a:pt x="559" y="125"/>
                  </a:lnTo>
                  <a:lnTo>
                    <a:pt x="628" y="128"/>
                  </a:lnTo>
                  <a:lnTo>
                    <a:pt x="684" y="125"/>
                  </a:lnTo>
                  <a:lnTo>
                    <a:pt x="716" y="123"/>
                  </a:lnTo>
                  <a:lnTo>
                    <a:pt x="753" y="119"/>
                  </a:lnTo>
                  <a:lnTo>
                    <a:pt x="753" y="11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4" name="Freeform 76"/>
            <p:cNvSpPr>
              <a:spLocks/>
            </p:cNvSpPr>
            <p:nvPr/>
          </p:nvSpPr>
          <p:spPr bwMode="auto">
            <a:xfrm>
              <a:off x="3293" y="5666"/>
              <a:ext cx="81" cy="26"/>
            </a:xfrm>
            <a:custGeom>
              <a:avLst/>
              <a:gdLst>
                <a:gd name="T0" fmla="*/ 25 w 81"/>
                <a:gd name="T1" fmla="*/ 0 h 26"/>
                <a:gd name="T2" fmla="*/ 25 w 81"/>
                <a:gd name="T3" fmla="*/ 0 h 26"/>
                <a:gd name="T4" fmla="*/ 16 w 81"/>
                <a:gd name="T5" fmla="*/ 5 h 26"/>
                <a:gd name="T6" fmla="*/ 8 w 81"/>
                <a:gd name="T7" fmla="*/ 9 h 26"/>
                <a:gd name="T8" fmla="*/ 0 w 81"/>
                <a:gd name="T9" fmla="*/ 18 h 26"/>
                <a:gd name="T10" fmla="*/ 0 w 81"/>
                <a:gd name="T11" fmla="*/ 24 h 26"/>
                <a:gd name="T12" fmla="*/ 0 w 81"/>
                <a:gd name="T13" fmla="*/ 26 h 26"/>
                <a:gd name="T14" fmla="*/ 0 w 81"/>
                <a:gd name="T15" fmla="*/ 26 h 26"/>
                <a:gd name="T16" fmla="*/ 4 w 81"/>
                <a:gd name="T17" fmla="*/ 20 h 26"/>
                <a:gd name="T18" fmla="*/ 12 w 81"/>
                <a:gd name="T19" fmla="*/ 15 h 26"/>
                <a:gd name="T20" fmla="*/ 25 w 81"/>
                <a:gd name="T21" fmla="*/ 9 h 26"/>
                <a:gd name="T22" fmla="*/ 25 w 81"/>
                <a:gd name="T23" fmla="*/ 9 h 26"/>
                <a:gd name="T24" fmla="*/ 37 w 81"/>
                <a:gd name="T25" fmla="*/ 7 h 26"/>
                <a:gd name="T26" fmla="*/ 53 w 81"/>
                <a:gd name="T27" fmla="*/ 5 h 26"/>
                <a:gd name="T28" fmla="*/ 69 w 81"/>
                <a:gd name="T29" fmla="*/ 5 h 26"/>
                <a:gd name="T30" fmla="*/ 77 w 81"/>
                <a:gd name="T31" fmla="*/ 7 h 26"/>
                <a:gd name="T32" fmla="*/ 77 w 81"/>
                <a:gd name="T33" fmla="*/ 7 h 26"/>
                <a:gd name="T34" fmla="*/ 81 w 81"/>
                <a:gd name="T35" fmla="*/ 7 h 26"/>
                <a:gd name="T36" fmla="*/ 81 w 81"/>
                <a:gd name="T37" fmla="*/ 7 h 26"/>
                <a:gd name="T38" fmla="*/ 65 w 81"/>
                <a:gd name="T39" fmla="*/ 2 h 26"/>
                <a:gd name="T40" fmla="*/ 53 w 81"/>
                <a:gd name="T41" fmla="*/ 0 h 26"/>
                <a:gd name="T42" fmla="*/ 37 w 81"/>
                <a:gd name="T43" fmla="*/ 0 h 26"/>
                <a:gd name="T44" fmla="*/ 25 w 81"/>
                <a:gd name="T45" fmla="*/ 0 h 26"/>
                <a:gd name="T46" fmla="*/ 25 w 81"/>
                <a:gd name="T4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" h="26">
                  <a:moveTo>
                    <a:pt x="25" y="0"/>
                  </a:moveTo>
                  <a:lnTo>
                    <a:pt x="25" y="0"/>
                  </a:lnTo>
                  <a:lnTo>
                    <a:pt x="16" y="5"/>
                  </a:lnTo>
                  <a:lnTo>
                    <a:pt x="8" y="9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4" y="20"/>
                  </a:lnTo>
                  <a:lnTo>
                    <a:pt x="12" y="15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37" y="7"/>
                  </a:lnTo>
                  <a:lnTo>
                    <a:pt x="53" y="5"/>
                  </a:lnTo>
                  <a:lnTo>
                    <a:pt x="69" y="5"/>
                  </a:lnTo>
                  <a:lnTo>
                    <a:pt x="77" y="7"/>
                  </a:lnTo>
                  <a:lnTo>
                    <a:pt x="77" y="7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65" y="2"/>
                  </a:lnTo>
                  <a:lnTo>
                    <a:pt x="53" y="0"/>
                  </a:lnTo>
                  <a:lnTo>
                    <a:pt x="37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5" name="Freeform 77"/>
            <p:cNvSpPr>
              <a:spLocks/>
            </p:cNvSpPr>
            <p:nvPr/>
          </p:nvSpPr>
          <p:spPr bwMode="auto">
            <a:xfrm>
              <a:off x="3221" y="5623"/>
              <a:ext cx="193" cy="110"/>
            </a:xfrm>
            <a:custGeom>
              <a:avLst/>
              <a:gdLst>
                <a:gd name="T0" fmla="*/ 193 w 193"/>
                <a:gd name="T1" fmla="*/ 9 h 110"/>
                <a:gd name="T2" fmla="*/ 193 w 193"/>
                <a:gd name="T3" fmla="*/ 9 h 110"/>
                <a:gd name="T4" fmla="*/ 173 w 193"/>
                <a:gd name="T5" fmla="*/ 5 h 110"/>
                <a:gd name="T6" fmla="*/ 149 w 193"/>
                <a:gd name="T7" fmla="*/ 2 h 110"/>
                <a:gd name="T8" fmla="*/ 121 w 193"/>
                <a:gd name="T9" fmla="*/ 0 h 110"/>
                <a:gd name="T10" fmla="*/ 92 w 193"/>
                <a:gd name="T11" fmla="*/ 0 h 110"/>
                <a:gd name="T12" fmla="*/ 76 w 193"/>
                <a:gd name="T13" fmla="*/ 2 h 110"/>
                <a:gd name="T14" fmla="*/ 60 w 193"/>
                <a:gd name="T15" fmla="*/ 7 h 110"/>
                <a:gd name="T16" fmla="*/ 48 w 193"/>
                <a:gd name="T17" fmla="*/ 13 h 110"/>
                <a:gd name="T18" fmla="*/ 32 w 193"/>
                <a:gd name="T19" fmla="*/ 20 h 110"/>
                <a:gd name="T20" fmla="*/ 20 w 193"/>
                <a:gd name="T21" fmla="*/ 30 h 110"/>
                <a:gd name="T22" fmla="*/ 8 w 193"/>
                <a:gd name="T23" fmla="*/ 41 h 110"/>
                <a:gd name="T24" fmla="*/ 8 w 193"/>
                <a:gd name="T25" fmla="*/ 41 h 110"/>
                <a:gd name="T26" fmla="*/ 4 w 193"/>
                <a:gd name="T27" fmla="*/ 52 h 110"/>
                <a:gd name="T28" fmla="*/ 0 w 193"/>
                <a:gd name="T29" fmla="*/ 61 h 110"/>
                <a:gd name="T30" fmla="*/ 0 w 193"/>
                <a:gd name="T31" fmla="*/ 71 h 110"/>
                <a:gd name="T32" fmla="*/ 4 w 193"/>
                <a:gd name="T33" fmla="*/ 80 h 110"/>
                <a:gd name="T34" fmla="*/ 12 w 193"/>
                <a:gd name="T35" fmla="*/ 89 h 110"/>
                <a:gd name="T36" fmla="*/ 24 w 193"/>
                <a:gd name="T37" fmla="*/ 97 h 110"/>
                <a:gd name="T38" fmla="*/ 36 w 193"/>
                <a:gd name="T39" fmla="*/ 104 h 110"/>
                <a:gd name="T40" fmla="*/ 48 w 193"/>
                <a:gd name="T41" fmla="*/ 110 h 110"/>
                <a:gd name="T42" fmla="*/ 48 w 193"/>
                <a:gd name="T43" fmla="*/ 110 h 110"/>
                <a:gd name="T44" fmla="*/ 36 w 193"/>
                <a:gd name="T45" fmla="*/ 104 h 110"/>
                <a:gd name="T46" fmla="*/ 28 w 193"/>
                <a:gd name="T47" fmla="*/ 97 h 110"/>
                <a:gd name="T48" fmla="*/ 20 w 193"/>
                <a:gd name="T49" fmla="*/ 89 h 110"/>
                <a:gd name="T50" fmla="*/ 16 w 193"/>
                <a:gd name="T51" fmla="*/ 80 h 110"/>
                <a:gd name="T52" fmla="*/ 12 w 193"/>
                <a:gd name="T53" fmla="*/ 71 h 110"/>
                <a:gd name="T54" fmla="*/ 16 w 193"/>
                <a:gd name="T55" fmla="*/ 63 h 110"/>
                <a:gd name="T56" fmla="*/ 16 w 193"/>
                <a:gd name="T57" fmla="*/ 54 h 110"/>
                <a:gd name="T58" fmla="*/ 24 w 193"/>
                <a:gd name="T59" fmla="*/ 45 h 110"/>
                <a:gd name="T60" fmla="*/ 24 w 193"/>
                <a:gd name="T61" fmla="*/ 45 h 110"/>
                <a:gd name="T62" fmla="*/ 36 w 193"/>
                <a:gd name="T63" fmla="*/ 33 h 110"/>
                <a:gd name="T64" fmla="*/ 52 w 193"/>
                <a:gd name="T65" fmla="*/ 22 h 110"/>
                <a:gd name="T66" fmla="*/ 72 w 193"/>
                <a:gd name="T67" fmla="*/ 15 h 110"/>
                <a:gd name="T68" fmla="*/ 92 w 193"/>
                <a:gd name="T69" fmla="*/ 9 h 110"/>
                <a:gd name="T70" fmla="*/ 117 w 193"/>
                <a:gd name="T71" fmla="*/ 5 h 110"/>
                <a:gd name="T72" fmla="*/ 141 w 193"/>
                <a:gd name="T73" fmla="*/ 5 h 110"/>
                <a:gd name="T74" fmla="*/ 169 w 193"/>
                <a:gd name="T75" fmla="*/ 5 h 110"/>
                <a:gd name="T76" fmla="*/ 193 w 193"/>
                <a:gd name="T77" fmla="*/ 9 h 110"/>
                <a:gd name="T78" fmla="*/ 193 w 193"/>
                <a:gd name="T79" fmla="*/ 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3" h="110">
                  <a:moveTo>
                    <a:pt x="193" y="9"/>
                  </a:moveTo>
                  <a:lnTo>
                    <a:pt x="193" y="9"/>
                  </a:lnTo>
                  <a:lnTo>
                    <a:pt x="173" y="5"/>
                  </a:lnTo>
                  <a:lnTo>
                    <a:pt x="149" y="2"/>
                  </a:lnTo>
                  <a:lnTo>
                    <a:pt x="121" y="0"/>
                  </a:lnTo>
                  <a:lnTo>
                    <a:pt x="92" y="0"/>
                  </a:lnTo>
                  <a:lnTo>
                    <a:pt x="76" y="2"/>
                  </a:lnTo>
                  <a:lnTo>
                    <a:pt x="60" y="7"/>
                  </a:lnTo>
                  <a:lnTo>
                    <a:pt x="48" y="13"/>
                  </a:lnTo>
                  <a:lnTo>
                    <a:pt x="32" y="20"/>
                  </a:lnTo>
                  <a:lnTo>
                    <a:pt x="20" y="30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4" y="52"/>
                  </a:lnTo>
                  <a:lnTo>
                    <a:pt x="0" y="61"/>
                  </a:lnTo>
                  <a:lnTo>
                    <a:pt x="0" y="71"/>
                  </a:lnTo>
                  <a:lnTo>
                    <a:pt x="4" y="80"/>
                  </a:lnTo>
                  <a:lnTo>
                    <a:pt x="12" y="89"/>
                  </a:lnTo>
                  <a:lnTo>
                    <a:pt x="24" y="97"/>
                  </a:lnTo>
                  <a:lnTo>
                    <a:pt x="36" y="104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36" y="104"/>
                  </a:lnTo>
                  <a:lnTo>
                    <a:pt x="28" y="97"/>
                  </a:lnTo>
                  <a:lnTo>
                    <a:pt x="20" y="89"/>
                  </a:lnTo>
                  <a:lnTo>
                    <a:pt x="16" y="80"/>
                  </a:lnTo>
                  <a:lnTo>
                    <a:pt x="12" y="71"/>
                  </a:lnTo>
                  <a:lnTo>
                    <a:pt x="16" y="63"/>
                  </a:lnTo>
                  <a:lnTo>
                    <a:pt x="16" y="54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36" y="33"/>
                  </a:lnTo>
                  <a:lnTo>
                    <a:pt x="52" y="22"/>
                  </a:lnTo>
                  <a:lnTo>
                    <a:pt x="72" y="15"/>
                  </a:lnTo>
                  <a:lnTo>
                    <a:pt x="92" y="9"/>
                  </a:lnTo>
                  <a:lnTo>
                    <a:pt x="117" y="5"/>
                  </a:lnTo>
                  <a:lnTo>
                    <a:pt x="141" y="5"/>
                  </a:lnTo>
                  <a:lnTo>
                    <a:pt x="169" y="5"/>
                  </a:lnTo>
                  <a:lnTo>
                    <a:pt x="193" y="9"/>
                  </a:lnTo>
                  <a:lnTo>
                    <a:pt x="193" y="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6" name="Freeform 78"/>
            <p:cNvSpPr>
              <a:spLocks/>
            </p:cNvSpPr>
            <p:nvPr/>
          </p:nvSpPr>
          <p:spPr bwMode="auto">
            <a:xfrm>
              <a:off x="3269" y="5673"/>
              <a:ext cx="141" cy="71"/>
            </a:xfrm>
            <a:custGeom>
              <a:avLst/>
              <a:gdLst>
                <a:gd name="T0" fmla="*/ 137 w 141"/>
                <a:gd name="T1" fmla="*/ 45 h 71"/>
                <a:gd name="T2" fmla="*/ 137 w 141"/>
                <a:gd name="T3" fmla="*/ 45 h 71"/>
                <a:gd name="T4" fmla="*/ 141 w 141"/>
                <a:gd name="T5" fmla="*/ 39 h 71"/>
                <a:gd name="T6" fmla="*/ 141 w 141"/>
                <a:gd name="T7" fmla="*/ 32 h 71"/>
                <a:gd name="T8" fmla="*/ 141 w 141"/>
                <a:gd name="T9" fmla="*/ 26 h 71"/>
                <a:gd name="T10" fmla="*/ 137 w 141"/>
                <a:gd name="T11" fmla="*/ 19 h 71"/>
                <a:gd name="T12" fmla="*/ 125 w 141"/>
                <a:gd name="T13" fmla="*/ 6 h 71"/>
                <a:gd name="T14" fmla="*/ 117 w 141"/>
                <a:gd name="T15" fmla="*/ 2 h 71"/>
                <a:gd name="T16" fmla="*/ 105 w 141"/>
                <a:gd name="T17" fmla="*/ 0 h 71"/>
                <a:gd name="T18" fmla="*/ 105 w 141"/>
                <a:gd name="T19" fmla="*/ 0 h 71"/>
                <a:gd name="T20" fmla="*/ 117 w 141"/>
                <a:gd name="T21" fmla="*/ 6 h 71"/>
                <a:gd name="T22" fmla="*/ 125 w 141"/>
                <a:gd name="T23" fmla="*/ 15 h 71"/>
                <a:gd name="T24" fmla="*/ 129 w 141"/>
                <a:gd name="T25" fmla="*/ 26 h 71"/>
                <a:gd name="T26" fmla="*/ 125 w 141"/>
                <a:gd name="T27" fmla="*/ 41 h 71"/>
                <a:gd name="T28" fmla="*/ 125 w 141"/>
                <a:gd name="T29" fmla="*/ 41 h 71"/>
                <a:gd name="T30" fmla="*/ 117 w 141"/>
                <a:gd name="T31" fmla="*/ 49 h 71"/>
                <a:gd name="T32" fmla="*/ 109 w 141"/>
                <a:gd name="T33" fmla="*/ 56 h 71"/>
                <a:gd name="T34" fmla="*/ 97 w 141"/>
                <a:gd name="T35" fmla="*/ 60 h 71"/>
                <a:gd name="T36" fmla="*/ 81 w 141"/>
                <a:gd name="T37" fmla="*/ 64 h 71"/>
                <a:gd name="T38" fmla="*/ 65 w 141"/>
                <a:gd name="T39" fmla="*/ 67 h 71"/>
                <a:gd name="T40" fmla="*/ 49 w 141"/>
                <a:gd name="T41" fmla="*/ 67 h 71"/>
                <a:gd name="T42" fmla="*/ 32 w 141"/>
                <a:gd name="T43" fmla="*/ 67 h 71"/>
                <a:gd name="T44" fmla="*/ 16 w 141"/>
                <a:gd name="T45" fmla="*/ 64 h 71"/>
                <a:gd name="T46" fmla="*/ 16 w 141"/>
                <a:gd name="T47" fmla="*/ 64 h 71"/>
                <a:gd name="T48" fmla="*/ 0 w 141"/>
                <a:gd name="T49" fmla="*/ 60 h 71"/>
                <a:gd name="T50" fmla="*/ 0 w 141"/>
                <a:gd name="T51" fmla="*/ 60 h 71"/>
                <a:gd name="T52" fmla="*/ 28 w 141"/>
                <a:gd name="T53" fmla="*/ 69 h 71"/>
                <a:gd name="T54" fmla="*/ 28 w 141"/>
                <a:gd name="T55" fmla="*/ 69 h 71"/>
                <a:gd name="T56" fmla="*/ 44 w 141"/>
                <a:gd name="T57" fmla="*/ 71 h 71"/>
                <a:gd name="T58" fmla="*/ 61 w 141"/>
                <a:gd name="T59" fmla="*/ 71 h 71"/>
                <a:gd name="T60" fmla="*/ 77 w 141"/>
                <a:gd name="T61" fmla="*/ 71 h 71"/>
                <a:gd name="T62" fmla="*/ 93 w 141"/>
                <a:gd name="T63" fmla="*/ 69 h 71"/>
                <a:gd name="T64" fmla="*/ 105 w 141"/>
                <a:gd name="T65" fmla="*/ 64 h 71"/>
                <a:gd name="T66" fmla="*/ 117 w 141"/>
                <a:gd name="T67" fmla="*/ 60 h 71"/>
                <a:gd name="T68" fmla="*/ 129 w 141"/>
                <a:gd name="T69" fmla="*/ 54 h 71"/>
                <a:gd name="T70" fmla="*/ 137 w 141"/>
                <a:gd name="T71" fmla="*/ 45 h 71"/>
                <a:gd name="T72" fmla="*/ 137 w 141"/>
                <a:gd name="T73" fmla="*/ 4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" h="71">
                  <a:moveTo>
                    <a:pt x="137" y="45"/>
                  </a:moveTo>
                  <a:lnTo>
                    <a:pt x="137" y="45"/>
                  </a:lnTo>
                  <a:lnTo>
                    <a:pt x="141" y="39"/>
                  </a:lnTo>
                  <a:lnTo>
                    <a:pt x="141" y="32"/>
                  </a:lnTo>
                  <a:lnTo>
                    <a:pt x="141" y="26"/>
                  </a:lnTo>
                  <a:lnTo>
                    <a:pt x="137" y="19"/>
                  </a:lnTo>
                  <a:lnTo>
                    <a:pt x="125" y="6"/>
                  </a:lnTo>
                  <a:lnTo>
                    <a:pt x="117" y="2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17" y="6"/>
                  </a:lnTo>
                  <a:lnTo>
                    <a:pt x="125" y="15"/>
                  </a:lnTo>
                  <a:lnTo>
                    <a:pt x="129" y="26"/>
                  </a:lnTo>
                  <a:lnTo>
                    <a:pt x="125" y="41"/>
                  </a:lnTo>
                  <a:lnTo>
                    <a:pt x="125" y="41"/>
                  </a:lnTo>
                  <a:lnTo>
                    <a:pt x="117" y="49"/>
                  </a:lnTo>
                  <a:lnTo>
                    <a:pt x="109" y="56"/>
                  </a:lnTo>
                  <a:lnTo>
                    <a:pt x="97" y="60"/>
                  </a:lnTo>
                  <a:lnTo>
                    <a:pt x="81" y="64"/>
                  </a:lnTo>
                  <a:lnTo>
                    <a:pt x="65" y="67"/>
                  </a:lnTo>
                  <a:lnTo>
                    <a:pt x="49" y="67"/>
                  </a:lnTo>
                  <a:lnTo>
                    <a:pt x="32" y="67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44" y="71"/>
                  </a:lnTo>
                  <a:lnTo>
                    <a:pt x="61" y="71"/>
                  </a:lnTo>
                  <a:lnTo>
                    <a:pt x="77" y="71"/>
                  </a:lnTo>
                  <a:lnTo>
                    <a:pt x="93" y="69"/>
                  </a:lnTo>
                  <a:lnTo>
                    <a:pt x="105" y="64"/>
                  </a:lnTo>
                  <a:lnTo>
                    <a:pt x="117" y="60"/>
                  </a:lnTo>
                  <a:lnTo>
                    <a:pt x="129" y="54"/>
                  </a:lnTo>
                  <a:lnTo>
                    <a:pt x="137" y="45"/>
                  </a:lnTo>
                  <a:lnTo>
                    <a:pt x="137" y="45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7" name="Freeform 79"/>
            <p:cNvSpPr>
              <a:spLocks/>
            </p:cNvSpPr>
            <p:nvPr/>
          </p:nvSpPr>
          <p:spPr bwMode="auto">
            <a:xfrm>
              <a:off x="4264" y="5727"/>
              <a:ext cx="44" cy="23"/>
            </a:xfrm>
            <a:custGeom>
              <a:avLst/>
              <a:gdLst>
                <a:gd name="T0" fmla="*/ 0 w 44"/>
                <a:gd name="T1" fmla="*/ 23 h 23"/>
                <a:gd name="T2" fmla="*/ 24 w 44"/>
                <a:gd name="T3" fmla="*/ 23 h 23"/>
                <a:gd name="T4" fmla="*/ 24 w 44"/>
                <a:gd name="T5" fmla="*/ 23 h 23"/>
                <a:gd name="T6" fmla="*/ 32 w 44"/>
                <a:gd name="T7" fmla="*/ 19 h 23"/>
                <a:gd name="T8" fmla="*/ 36 w 44"/>
                <a:gd name="T9" fmla="*/ 19 h 23"/>
                <a:gd name="T10" fmla="*/ 36 w 44"/>
                <a:gd name="T11" fmla="*/ 21 h 23"/>
                <a:gd name="T12" fmla="*/ 36 w 44"/>
                <a:gd name="T13" fmla="*/ 21 h 23"/>
                <a:gd name="T14" fmla="*/ 36 w 44"/>
                <a:gd name="T15" fmla="*/ 23 h 23"/>
                <a:gd name="T16" fmla="*/ 44 w 44"/>
                <a:gd name="T17" fmla="*/ 23 h 23"/>
                <a:gd name="T18" fmla="*/ 44 w 44"/>
                <a:gd name="T19" fmla="*/ 0 h 23"/>
                <a:gd name="T20" fmla="*/ 44 w 44"/>
                <a:gd name="T21" fmla="*/ 0 h 23"/>
                <a:gd name="T22" fmla="*/ 0 w 44"/>
                <a:gd name="T23" fmla="*/ 23 h 23"/>
                <a:gd name="T24" fmla="*/ 0 w 44"/>
                <a:gd name="T2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23">
                  <a:moveTo>
                    <a:pt x="0" y="23"/>
                  </a:moveTo>
                  <a:lnTo>
                    <a:pt x="24" y="23"/>
                  </a:lnTo>
                  <a:lnTo>
                    <a:pt x="24" y="23"/>
                  </a:lnTo>
                  <a:lnTo>
                    <a:pt x="32" y="19"/>
                  </a:lnTo>
                  <a:lnTo>
                    <a:pt x="36" y="19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3"/>
                  </a:lnTo>
                  <a:lnTo>
                    <a:pt x="44" y="23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8" name="Freeform 80"/>
            <p:cNvSpPr>
              <a:spLocks/>
            </p:cNvSpPr>
            <p:nvPr/>
          </p:nvSpPr>
          <p:spPr bwMode="auto">
            <a:xfrm>
              <a:off x="3450" y="5470"/>
              <a:ext cx="190" cy="151"/>
            </a:xfrm>
            <a:custGeom>
              <a:avLst/>
              <a:gdLst>
                <a:gd name="T0" fmla="*/ 190 w 190"/>
                <a:gd name="T1" fmla="*/ 151 h 151"/>
                <a:gd name="T2" fmla="*/ 113 w 190"/>
                <a:gd name="T3" fmla="*/ 119 h 151"/>
                <a:gd name="T4" fmla="*/ 93 w 190"/>
                <a:gd name="T5" fmla="*/ 104 h 151"/>
                <a:gd name="T6" fmla="*/ 89 w 190"/>
                <a:gd name="T7" fmla="*/ 97 h 151"/>
                <a:gd name="T8" fmla="*/ 93 w 190"/>
                <a:gd name="T9" fmla="*/ 84 h 151"/>
                <a:gd name="T10" fmla="*/ 97 w 190"/>
                <a:gd name="T11" fmla="*/ 80 h 151"/>
                <a:gd name="T12" fmla="*/ 117 w 190"/>
                <a:gd name="T13" fmla="*/ 76 h 151"/>
                <a:gd name="T14" fmla="*/ 133 w 190"/>
                <a:gd name="T15" fmla="*/ 73 h 151"/>
                <a:gd name="T16" fmla="*/ 137 w 190"/>
                <a:gd name="T17" fmla="*/ 65 h 151"/>
                <a:gd name="T18" fmla="*/ 145 w 190"/>
                <a:gd name="T19" fmla="*/ 50 h 151"/>
                <a:gd name="T20" fmla="*/ 137 w 190"/>
                <a:gd name="T21" fmla="*/ 48 h 151"/>
                <a:gd name="T22" fmla="*/ 97 w 190"/>
                <a:gd name="T23" fmla="*/ 45 h 151"/>
                <a:gd name="T24" fmla="*/ 81 w 190"/>
                <a:gd name="T25" fmla="*/ 52 h 151"/>
                <a:gd name="T26" fmla="*/ 73 w 190"/>
                <a:gd name="T27" fmla="*/ 58 h 151"/>
                <a:gd name="T28" fmla="*/ 69 w 190"/>
                <a:gd name="T29" fmla="*/ 76 h 151"/>
                <a:gd name="T30" fmla="*/ 73 w 190"/>
                <a:gd name="T31" fmla="*/ 95 h 151"/>
                <a:gd name="T32" fmla="*/ 73 w 190"/>
                <a:gd name="T33" fmla="*/ 97 h 151"/>
                <a:gd name="T34" fmla="*/ 49 w 190"/>
                <a:gd name="T35" fmla="*/ 78 h 151"/>
                <a:gd name="T36" fmla="*/ 41 w 190"/>
                <a:gd name="T37" fmla="*/ 69 h 151"/>
                <a:gd name="T38" fmla="*/ 41 w 190"/>
                <a:gd name="T39" fmla="*/ 58 h 151"/>
                <a:gd name="T40" fmla="*/ 53 w 190"/>
                <a:gd name="T41" fmla="*/ 50 h 151"/>
                <a:gd name="T42" fmla="*/ 61 w 190"/>
                <a:gd name="T43" fmla="*/ 48 h 151"/>
                <a:gd name="T44" fmla="*/ 33 w 190"/>
                <a:gd name="T45" fmla="*/ 37 h 151"/>
                <a:gd name="T46" fmla="*/ 20 w 190"/>
                <a:gd name="T47" fmla="*/ 30 h 151"/>
                <a:gd name="T48" fmla="*/ 8 w 190"/>
                <a:gd name="T49" fmla="*/ 11 h 151"/>
                <a:gd name="T50" fmla="*/ 12 w 190"/>
                <a:gd name="T51" fmla="*/ 0 h 151"/>
                <a:gd name="T52" fmla="*/ 4 w 190"/>
                <a:gd name="T53" fmla="*/ 13 h 151"/>
                <a:gd name="T54" fmla="*/ 0 w 190"/>
                <a:gd name="T55" fmla="*/ 32 h 151"/>
                <a:gd name="T56" fmla="*/ 16 w 190"/>
                <a:gd name="T57" fmla="*/ 63 h 151"/>
                <a:gd name="T58" fmla="*/ 33 w 190"/>
                <a:gd name="T59" fmla="*/ 82 h 151"/>
                <a:gd name="T60" fmla="*/ 77 w 190"/>
                <a:gd name="T61" fmla="*/ 110 h 151"/>
                <a:gd name="T62" fmla="*/ 129 w 190"/>
                <a:gd name="T63" fmla="*/ 132 h 151"/>
                <a:gd name="T64" fmla="*/ 190 w 190"/>
                <a:gd name="T65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0" h="151">
                  <a:moveTo>
                    <a:pt x="190" y="151"/>
                  </a:moveTo>
                  <a:lnTo>
                    <a:pt x="190" y="151"/>
                  </a:lnTo>
                  <a:lnTo>
                    <a:pt x="145" y="134"/>
                  </a:lnTo>
                  <a:lnTo>
                    <a:pt x="113" y="119"/>
                  </a:lnTo>
                  <a:lnTo>
                    <a:pt x="101" y="110"/>
                  </a:lnTo>
                  <a:lnTo>
                    <a:pt x="93" y="104"/>
                  </a:lnTo>
                  <a:lnTo>
                    <a:pt x="93" y="104"/>
                  </a:lnTo>
                  <a:lnTo>
                    <a:pt x="89" y="97"/>
                  </a:lnTo>
                  <a:lnTo>
                    <a:pt x="89" y="91"/>
                  </a:lnTo>
                  <a:lnTo>
                    <a:pt x="93" y="84"/>
                  </a:lnTo>
                  <a:lnTo>
                    <a:pt x="97" y="80"/>
                  </a:lnTo>
                  <a:lnTo>
                    <a:pt x="97" y="80"/>
                  </a:lnTo>
                  <a:lnTo>
                    <a:pt x="105" y="78"/>
                  </a:lnTo>
                  <a:lnTo>
                    <a:pt x="117" y="76"/>
                  </a:lnTo>
                  <a:lnTo>
                    <a:pt x="125" y="73"/>
                  </a:lnTo>
                  <a:lnTo>
                    <a:pt x="133" y="73"/>
                  </a:lnTo>
                  <a:lnTo>
                    <a:pt x="133" y="73"/>
                  </a:lnTo>
                  <a:lnTo>
                    <a:pt x="137" y="65"/>
                  </a:lnTo>
                  <a:lnTo>
                    <a:pt x="141" y="58"/>
                  </a:lnTo>
                  <a:lnTo>
                    <a:pt x="145" y="50"/>
                  </a:lnTo>
                  <a:lnTo>
                    <a:pt x="145" y="50"/>
                  </a:lnTo>
                  <a:lnTo>
                    <a:pt x="137" y="48"/>
                  </a:lnTo>
                  <a:lnTo>
                    <a:pt x="121" y="45"/>
                  </a:lnTo>
                  <a:lnTo>
                    <a:pt x="97" y="45"/>
                  </a:lnTo>
                  <a:lnTo>
                    <a:pt x="89" y="48"/>
                  </a:lnTo>
                  <a:lnTo>
                    <a:pt x="81" y="52"/>
                  </a:lnTo>
                  <a:lnTo>
                    <a:pt x="81" y="52"/>
                  </a:lnTo>
                  <a:lnTo>
                    <a:pt x="73" y="58"/>
                  </a:lnTo>
                  <a:lnTo>
                    <a:pt x="69" y="63"/>
                  </a:lnTo>
                  <a:lnTo>
                    <a:pt x="69" y="76"/>
                  </a:lnTo>
                  <a:lnTo>
                    <a:pt x="73" y="95"/>
                  </a:lnTo>
                  <a:lnTo>
                    <a:pt x="73" y="95"/>
                  </a:lnTo>
                  <a:lnTo>
                    <a:pt x="73" y="97"/>
                  </a:lnTo>
                  <a:lnTo>
                    <a:pt x="73" y="97"/>
                  </a:lnTo>
                  <a:lnTo>
                    <a:pt x="65" y="93"/>
                  </a:lnTo>
                  <a:lnTo>
                    <a:pt x="49" y="78"/>
                  </a:lnTo>
                  <a:lnTo>
                    <a:pt x="49" y="78"/>
                  </a:lnTo>
                  <a:lnTo>
                    <a:pt x="41" y="69"/>
                  </a:lnTo>
                  <a:lnTo>
                    <a:pt x="41" y="63"/>
                  </a:lnTo>
                  <a:lnTo>
                    <a:pt x="41" y="58"/>
                  </a:lnTo>
                  <a:lnTo>
                    <a:pt x="45" y="54"/>
                  </a:lnTo>
                  <a:lnTo>
                    <a:pt x="53" y="50"/>
                  </a:lnTo>
                  <a:lnTo>
                    <a:pt x="61" y="48"/>
                  </a:lnTo>
                  <a:lnTo>
                    <a:pt x="61" y="48"/>
                  </a:lnTo>
                  <a:lnTo>
                    <a:pt x="45" y="43"/>
                  </a:lnTo>
                  <a:lnTo>
                    <a:pt x="33" y="37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12" y="22"/>
                  </a:lnTo>
                  <a:lnTo>
                    <a:pt x="8" y="1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7"/>
                  </a:lnTo>
                  <a:lnTo>
                    <a:pt x="4" y="13"/>
                  </a:lnTo>
                  <a:lnTo>
                    <a:pt x="0" y="22"/>
                  </a:lnTo>
                  <a:lnTo>
                    <a:pt x="0" y="32"/>
                  </a:lnTo>
                  <a:lnTo>
                    <a:pt x="4" y="48"/>
                  </a:lnTo>
                  <a:lnTo>
                    <a:pt x="16" y="63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53" y="97"/>
                  </a:lnTo>
                  <a:lnTo>
                    <a:pt x="77" y="110"/>
                  </a:lnTo>
                  <a:lnTo>
                    <a:pt x="105" y="123"/>
                  </a:lnTo>
                  <a:lnTo>
                    <a:pt x="129" y="132"/>
                  </a:lnTo>
                  <a:lnTo>
                    <a:pt x="173" y="147"/>
                  </a:lnTo>
                  <a:lnTo>
                    <a:pt x="190" y="151"/>
                  </a:lnTo>
                  <a:lnTo>
                    <a:pt x="190" y="151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9" name="Freeform 81"/>
            <p:cNvSpPr>
              <a:spLocks/>
            </p:cNvSpPr>
            <p:nvPr/>
          </p:nvSpPr>
          <p:spPr bwMode="auto">
            <a:xfrm>
              <a:off x="4143" y="5453"/>
              <a:ext cx="56" cy="24"/>
            </a:xfrm>
            <a:custGeom>
              <a:avLst/>
              <a:gdLst>
                <a:gd name="T0" fmla="*/ 40 w 56"/>
                <a:gd name="T1" fmla="*/ 24 h 24"/>
                <a:gd name="T2" fmla="*/ 40 w 56"/>
                <a:gd name="T3" fmla="*/ 24 h 24"/>
                <a:gd name="T4" fmla="*/ 40 w 56"/>
                <a:gd name="T5" fmla="*/ 24 h 24"/>
                <a:gd name="T6" fmla="*/ 40 w 56"/>
                <a:gd name="T7" fmla="*/ 24 h 24"/>
                <a:gd name="T8" fmla="*/ 48 w 56"/>
                <a:gd name="T9" fmla="*/ 21 h 24"/>
                <a:gd name="T10" fmla="*/ 48 w 56"/>
                <a:gd name="T11" fmla="*/ 21 h 24"/>
                <a:gd name="T12" fmla="*/ 56 w 56"/>
                <a:gd name="T13" fmla="*/ 15 h 24"/>
                <a:gd name="T14" fmla="*/ 56 w 56"/>
                <a:gd name="T15" fmla="*/ 13 h 24"/>
                <a:gd name="T16" fmla="*/ 56 w 56"/>
                <a:gd name="T17" fmla="*/ 9 h 24"/>
                <a:gd name="T18" fmla="*/ 52 w 56"/>
                <a:gd name="T19" fmla="*/ 9 h 24"/>
                <a:gd name="T20" fmla="*/ 52 w 56"/>
                <a:gd name="T21" fmla="*/ 9 h 24"/>
                <a:gd name="T22" fmla="*/ 48 w 56"/>
                <a:gd name="T23" fmla="*/ 6 h 24"/>
                <a:gd name="T24" fmla="*/ 44 w 56"/>
                <a:gd name="T25" fmla="*/ 6 h 24"/>
                <a:gd name="T26" fmla="*/ 36 w 56"/>
                <a:gd name="T27" fmla="*/ 13 h 24"/>
                <a:gd name="T28" fmla="*/ 36 w 56"/>
                <a:gd name="T29" fmla="*/ 13 h 24"/>
                <a:gd name="T30" fmla="*/ 32 w 56"/>
                <a:gd name="T31" fmla="*/ 17 h 24"/>
                <a:gd name="T32" fmla="*/ 32 w 56"/>
                <a:gd name="T33" fmla="*/ 17 h 24"/>
                <a:gd name="T34" fmla="*/ 20 w 56"/>
                <a:gd name="T35" fmla="*/ 15 h 24"/>
                <a:gd name="T36" fmla="*/ 12 w 56"/>
                <a:gd name="T37" fmla="*/ 11 h 24"/>
                <a:gd name="T38" fmla="*/ 4 w 56"/>
                <a:gd name="T39" fmla="*/ 6 h 24"/>
                <a:gd name="T40" fmla="*/ 0 w 56"/>
                <a:gd name="T41" fmla="*/ 0 h 24"/>
                <a:gd name="T42" fmla="*/ 0 w 56"/>
                <a:gd name="T43" fmla="*/ 0 h 24"/>
                <a:gd name="T44" fmla="*/ 0 w 56"/>
                <a:gd name="T45" fmla="*/ 4 h 24"/>
                <a:gd name="T46" fmla="*/ 4 w 56"/>
                <a:gd name="T47" fmla="*/ 11 h 24"/>
                <a:gd name="T48" fmla="*/ 12 w 56"/>
                <a:gd name="T49" fmla="*/ 19 h 24"/>
                <a:gd name="T50" fmla="*/ 24 w 56"/>
                <a:gd name="T51" fmla="*/ 24 h 24"/>
                <a:gd name="T52" fmla="*/ 32 w 56"/>
                <a:gd name="T53" fmla="*/ 24 h 24"/>
                <a:gd name="T54" fmla="*/ 40 w 56"/>
                <a:gd name="T55" fmla="*/ 24 h 24"/>
                <a:gd name="T56" fmla="*/ 40 w 56"/>
                <a:gd name="T5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24">
                  <a:moveTo>
                    <a:pt x="40" y="24"/>
                  </a:moveTo>
                  <a:lnTo>
                    <a:pt x="40" y="24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48" y="21"/>
                  </a:lnTo>
                  <a:lnTo>
                    <a:pt x="48" y="21"/>
                  </a:lnTo>
                  <a:lnTo>
                    <a:pt x="56" y="15"/>
                  </a:lnTo>
                  <a:lnTo>
                    <a:pt x="56" y="13"/>
                  </a:lnTo>
                  <a:lnTo>
                    <a:pt x="56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48" y="6"/>
                  </a:lnTo>
                  <a:lnTo>
                    <a:pt x="44" y="6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20" y="15"/>
                  </a:lnTo>
                  <a:lnTo>
                    <a:pt x="12" y="11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11"/>
                  </a:lnTo>
                  <a:lnTo>
                    <a:pt x="12" y="19"/>
                  </a:lnTo>
                  <a:lnTo>
                    <a:pt x="24" y="24"/>
                  </a:lnTo>
                  <a:lnTo>
                    <a:pt x="32" y="24"/>
                  </a:lnTo>
                  <a:lnTo>
                    <a:pt x="40" y="24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0" name="Freeform 82"/>
            <p:cNvSpPr>
              <a:spLocks/>
            </p:cNvSpPr>
            <p:nvPr/>
          </p:nvSpPr>
          <p:spPr bwMode="auto">
            <a:xfrm>
              <a:off x="4143" y="5427"/>
              <a:ext cx="165" cy="63"/>
            </a:xfrm>
            <a:custGeom>
              <a:avLst/>
              <a:gdLst>
                <a:gd name="T0" fmla="*/ 8 w 165"/>
                <a:gd name="T1" fmla="*/ 11 h 63"/>
                <a:gd name="T2" fmla="*/ 8 w 165"/>
                <a:gd name="T3" fmla="*/ 11 h 63"/>
                <a:gd name="T4" fmla="*/ 0 w 165"/>
                <a:gd name="T5" fmla="*/ 19 h 63"/>
                <a:gd name="T6" fmla="*/ 0 w 165"/>
                <a:gd name="T7" fmla="*/ 26 h 63"/>
                <a:gd name="T8" fmla="*/ 0 w 165"/>
                <a:gd name="T9" fmla="*/ 26 h 63"/>
                <a:gd name="T10" fmla="*/ 4 w 165"/>
                <a:gd name="T11" fmla="*/ 19 h 63"/>
                <a:gd name="T12" fmla="*/ 4 w 165"/>
                <a:gd name="T13" fmla="*/ 19 h 63"/>
                <a:gd name="T14" fmla="*/ 16 w 165"/>
                <a:gd name="T15" fmla="*/ 13 h 63"/>
                <a:gd name="T16" fmla="*/ 28 w 165"/>
                <a:gd name="T17" fmla="*/ 9 h 63"/>
                <a:gd name="T18" fmla="*/ 48 w 165"/>
                <a:gd name="T19" fmla="*/ 9 h 63"/>
                <a:gd name="T20" fmla="*/ 68 w 165"/>
                <a:gd name="T21" fmla="*/ 11 h 63"/>
                <a:gd name="T22" fmla="*/ 92 w 165"/>
                <a:gd name="T23" fmla="*/ 17 h 63"/>
                <a:gd name="T24" fmla="*/ 117 w 165"/>
                <a:gd name="T25" fmla="*/ 26 h 63"/>
                <a:gd name="T26" fmla="*/ 141 w 165"/>
                <a:gd name="T27" fmla="*/ 43 h 63"/>
                <a:gd name="T28" fmla="*/ 165 w 165"/>
                <a:gd name="T29" fmla="*/ 63 h 63"/>
                <a:gd name="T30" fmla="*/ 165 w 165"/>
                <a:gd name="T31" fmla="*/ 54 h 63"/>
                <a:gd name="T32" fmla="*/ 165 w 165"/>
                <a:gd name="T33" fmla="*/ 54 h 63"/>
                <a:gd name="T34" fmla="*/ 141 w 165"/>
                <a:gd name="T35" fmla="*/ 35 h 63"/>
                <a:gd name="T36" fmla="*/ 117 w 165"/>
                <a:gd name="T37" fmla="*/ 19 h 63"/>
                <a:gd name="T38" fmla="*/ 92 w 165"/>
                <a:gd name="T39" fmla="*/ 9 h 63"/>
                <a:gd name="T40" fmla="*/ 68 w 165"/>
                <a:gd name="T41" fmla="*/ 2 h 63"/>
                <a:gd name="T42" fmla="*/ 48 w 165"/>
                <a:gd name="T43" fmla="*/ 0 h 63"/>
                <a:gd name="T44" fmla="*/ 32 w 165"/>
                <a:gd name="T45" fmla="*/ 2 h 63"/>
                <a:gd name="T46" fmla="*/ 16 w 165"/>
                <a:gd name="T47" fmla="*/ 4 h 63"/>
                <a:gd name="T48" fmla="*/ 8 w 165"/>
                <a:gd name="T49" fmla="*/ 11 h 63"/>
                <a:gd name="T50" fmla="*/ 8 w 165"/>
                <a:gd name="T51" fmla="*/ 1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5" h="63">
                  <a:moveTo>
                    <a:pt x="8" y="11"/>
                  </a:moveTo>
                  <a:lnTo>
                    <a:pt x="8" y="11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6" y="13"/>
                  </a:lnTo>
                  <a:lnTo>
                    <a:pt x="28" y="9"/>
                  </a:lnTo>
                  <a:lnTo>
                    <a:pt x="48" y="9"/>
                  </a:lnTo>
                  <a:lnTo>
                    <a:pt x="68" y="11"/>
                  </a:lnTo>
                  <a:lnTo>
                    <a:pt x="92" y="17"/>
                  </a:lnTo>
                  <a:lnTo>
                    <a:pt x="117" y="26"/>
                  </a:lnTo>
                  <a:lnTo>
                    <a:pt x="141" y="43"/>
                  </a:lnTo>
                  <a:lnTo>
                    <a:pt x="165" y="63"/>
                  </a:lnTo>
                  <a:lnTo>
                    <a:pt x="165" y="54"/>
                  </a:lnTo>
                  <a:lnTo>
                    <a:pt x="165" y="54"/>
                  </a:lnTo>
                  <a:lnTo>
                    <a:pt x="141" y="35"/>
                  </a:lnTo>
                  <a:lnTo>
                    <a:pt x="117" y="19"/>
                  </a:lnTo>
                  <a:lnTo>
                    <a:pt x="92" y="9"/>
                  </a:lnTo>
                  <a:lnTo>
                    <a:pt x="68" y="2"/>
                  </a:lnTo>
                  <a:lnTo>
                    <a:pt x="48" y="0"/>
                  </a:lnTo>
                  <a:lnTo>
                    <a:pt x="32" y="2"/>
                  </a:lnTo>
                  <a:lnTo>
                    <a:pt x="16" y="4"/>
                  </a:lnTo>
                  <a:lnTo>
                    <a:pt x="8" y="11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1" name="Freeform 83"/>
            <p:cNvSpPr>
              <a:spLocks/>
            </p:cNvSpPr>
            <p:nvPr/>
          </p:nvSpPr>
          <p:spPr bwMode="auto">
            <a:xfrm>
              <a:off x="4010" y="5630"/>
              <a:ext cx="121" cy="120"/>
            </a:xfrm>
            <a:custGeom>
              <a:avLst/>
              <a:gdLst>
                <a:gd name="T0" fmla="*/ 121 w 121"/>
                <a:gd name="T1" fmla="*/ 0 h 120"/>
                <a:gd name="T2" fmla="*/ 113 w 121"/>
                <a:gd name="T3" fmla="*/ 6 h 120"/>
                <a:gd name="T4" fmla="*/ 113 w 121"/>
                <a:gd name="T5" fmla="*/ 6 h 120"/>
                <a:gd name="T6" fmla="*/ 85 w 121"/>
                <a:gd name="T7" fmla="*/ 21 h 120"/>
                <a:gd name="T8" fmla="*/ 60 w 121"/>
                <a:gd name="T9" fmla="*/ 38 h 120"/>
                <a:gd name="T10" fmla="*/ 40 w 121"/>
                <a:gd name="T11" fmla="*/ 56 h 120"/>
                <a:gd name="T12" fmla="*/ 24 w 121"/>
                <a:gd name="T13" fmla="*/ 75 h 120"/>
                <a:gd name="T14" fmla="*/ 24 w 121"/>
                <a:gd name="T15" fmla="*/ 75 h 120"/>
                <a:gd name="T16" fmla="*/ 8 w 121"/>
                <a:gd name="T17" fmla="*/ 99 h 120"/>
                <a:gd name="T18" fmla="*/ 0 w 121"/>
                <a:gd name="T19" fmla="*/ 120 h 120"/>
                <a:gd name="T20" fmla="*/ 8 w 121"/>
                <a:gd name="T21" fmla="*/ 120 h 120"/>
                <a:gd name="T22" fmla="*/ 8 w 121"/>
                <a:gd name="T23" fmla="*/ 120 h 120"/>
                <a:gd name="T24" fmla="*/ 16 w 121"/>
                <a:gd name="T25" fmla="*/ 97 h 120"/>
                <a:gd name="T26" fmla="*/ 36 w 121"/>
                <a:gd name="T27" fmla="*/ 69 h 120"/>
                <a:gd name="T28" fmla="*/ 36 w 121"/>
                <a:gd name="T29" fmla="*/ 69 h 120"/>
                <a:gd name="T30" fmla="*/ 52 w 121"/>
                <a:gd name="T31" fmla="*/ 49 h 120"/>
                <a:gd name="T32" fmla="*/ 72 w 121"/>
                <a:gd name="T33" fmla="*/ 32 h 120"/>
                <a:gd name="T34" fmla="*/ 97 w 121"/>
                <a:gd name="T35" fmla="*/ 15 h 120"/>
                <a:gd name="T36" fmla="*/ 121 w 121"/>
                <a:gd name="T37" fmla="*/ 0 h 120"/>
                <a:gd name="T38" fmla="*/ 121 w 121"/>
                <a:gd name="T3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1" h="120">
                  <a:moveTo>
                    <a:pt x="121" y="0"/>
                  </a:moveTo>
                  <a:lnTo>
                    <a:pt x="113" y="6"/>
                  </a:lnTo>
                  <a:lnTo>
                    <a:pt x="113" y="6"/>
                  </a:lnTo>
                  <a:lnTo>
                    <a:pt x="85" y="21"/>
                  </a:lnTo>
                  <a:lnTo>
                    <a:pt x="60" y="38"/>
                  </a:lnTo>
                  <a:lnTo>
                    <a:pt x="40" y="56"/>
                  </a:lnTo>
                  <a:lnTo>
                    <a:pt x="24" y="75"/>
                  </a:lnTo>
                  <a:lnTo>
                    <a:pt x="24" y="75"/>
                  </a:lnTo>
                  <a:lnTo>
                    <a:pt x="8" y="99"/>
                  </a:lnTo>
                  <a:lnTo>
                    <a:pt x="0" y="120"/>
                  </a:lnTo>
                  <a:lnTo>
                    <a:pt x="8" y="120"/>
                  </a:lnTo>
                  <a:lnTo>
                    <a:pt x="8" y="120"/>
                  </a:lnTo>
                  <a:lnTo>
                    <a:pt x="16" y="97"/>
                  </a:lnTo>
                  <a:lnTo>
                    <a:pt x="36" y="69"/>
                  </a:lnTo>
                  <a:lnTo>
                    <a:pt x="36" y="69"/>
                  </a:lnTo>
                  <a:lnTo>
                    <a:pt x="52" y="49"/>
                  </a:lnTo>
                  <a:lnTo>
                    <a:pt x="72" y="32"/>
                  </a:lnTo>
                  <a:lnTo>
                    <a:pt x="97" y="15"/>
                  </a:lnTo>
                  <a:lnTo>
                    <a:pt x="121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2" name="Freeform 84"/>
            <p:cNvSpPr>
              <a:spLocks/>
            </p:cNvSpPr>
            <p:nvPr/>
          </p:nvSpPr>
          <p:spPr bwMode="auto">
            <a:xfrm>
              <a:off x="3636" y="5406"/>
              <a:ext cx="402" cy="256"/>
            </a:xfrm>
            <a:custGeom>
              <a:avLst/>
              <a:gdLst>
                <a:gd name="T0" fmla="*/ 44 w 402"/>
                <a:gd name="T1" fmla="*/ 40 h 256"/>
                <a:gd name="T2" fmla="*/ 44 w 402"/>
                <a:gd name="T3" fmla="*/ 40 h 256"/>
                <a:gd name="T4" fmla="*/ 28 w 402"/>
                <a:gd name="T5" fmla="*/ 53 h 256"/>
                <a:gd name="T6" fmla="*/ 20 w 402"/>
                <a:gd name="T7" fmla="*/ 66 h 256"/>
                <a:gd name="T8" fmla="*/ 4 w 402"/>
                <a:gd name="T9" fmla="*/ 94 h 256"/>
                <a:gd name="T10" fmla="*/ 0 w 402"/>
                <a:gd name="T11" fmla="*/ 122 h 256"/>
                <a:gd name="T12" fmla="*/ 0 w 402"/>
                <a:gd name="T13" fmla="*/ 137 h 256"/>
                <a:gd name="T14" fmla="*/ 4 w 402"/>
                <a:gd name="T15" fmla="*/ 150 h 256"/>
                <a:gd name="T16" fmla="*/ 8 w 402"/>
                <a:gd name="T17" fmla="*/ 165 h 256"/>
                <a:gd name="T18" fmla="*/ 16 w 402"/>
                <a:gd name="T19" fmla="*/ 178 h 256"/>
                <a:gd name="T20" fmla="*/ 28 w 402"/>
                <a:gd name="T21" fmla="*/ 191 h 256"/>
                <a:gd name="T22" fmla="*/ 40 w 402"/>
                <a:gd name="T23" fmla="*/ 202 h 256"/>
                <a:gd name="T24" fmla="*/ 56 w 402"/>
                <a:gd name="T25" fmla="*/ 215 h 256"/>
                <a:gd name="T26" fmla="*/ 76 w 402"/>
                <a:gd name="T27" fmla="*/ 224 h 256"/>
                <a:gd name="T28" fmla="*/ 96 w 402"/>
                <a:gd name="T29" fmla="*/ 234 h 256"/>
                <a:gd name="T30" fmla="*/ 116 w 402"/>
                <a:gd name="T31" fmla="*/ 241 h 256"/>
                <a:gd name="T32" fmla="*/ 116 w 402"/>
                <a:gd name="T33" fmla="*/ 241 h 256"/>
                <a:gd name="T34" fmla="*/ 153 w 402"/>
                <a:gd name="T35" fmla="*/ 250 h 256"/>
                <a:gd name="T36" fmla="*/ 189 w 402"/>
                <a:gd name="T37" fmla="*/ 254 h 256"/>
                <a:gd name="T38" fmla="*/ 229 w 402"/>
                <a:gd name="T39" fmla="*/ 256 h 256"/>
                <a:gd name="T40" fmla="*/ 269 w 402"/>
                <a:gd name="T41" fmla="*/ 254 h 256"/>
                <a:gd name="T42" fmla="*/ 306 w 402"/>
                <a:gd name="T43" fmla="*/ 247 h 256"/>
                <a:gd name="T44" fmla="*/ 342 w 402"/>
                <a:gd name="T45" fmla="*/ 239 h 256"/>
                <a:gd name="T46" fmla="*/ 374 w 402"/>
                <a:gd name="T47" fmla="*/ 228 h 256"/>
                <a:gd name="T48" fmla="*/ 402 w 402"/>
                <a:gd name="T49" fmla="*/ 215 h 256"/>
                <a:gd name="T50" fmla="*/ 402 w 402"/>
                <a:gd name="T51" fmla="*/ 215 h 256"/>
                <a:gd name="T52" fmla="*/ 378 w 402"/>
                <a:gd name="T53" fmla="*/ 226 h 256"/>
                <a:gd name="T54" fmla="*/ 346 w 402"/>
                <a:gd name="T55" fmla="*/ 234 h 256"/>
                <a:gd name="T56" fmla="*/ 318 w 402"/>
                <a:gd name="T57" fmla="*/ 239 h 256"/>
                <a:gd name="T58" fmla="*/ 281 w 402"/>
                <a:gd name="T59" fmla="*/ 243 h 256"/>
                <a:gd name="T60" fmla="*/ 249 w 402"/>
                <a:gd name="T61" fmla="*/ 243 h 256"/>
                <a:gd name="T62" fmla="*/ 217 w 402"/>
                <a:gd name="T63" fmla="*/ 241 h 256"/>
                <a:gd name="T64" fmla="*/ 185 w 402"/>
                <a:gd name="T65" fmla="*/ 237 h 256"/>
                <a:gd name="T66" fmla="*/ 153 w 402"/>
                <a:gd name="T67" fmla="*/ 228 h 256"/>
                <a:gd name="T68" fmla="*/ 153 w 402"/>
                <a:gd name="T69" fmla="*/ 228 h 256"/>
                <a:gd name="T70" fmla="*/ 128 w 402"/>
                <a:gd name="T71" fmla="*/ 219 h 256"/>
                <a:gd name="T72" fmla="*/ 108 w 402"/>
                <a:gd name="T73" fmla="*/ 211 h 256"/>
                <a:gd name="T74" fmla="*/ 88 w 402"/>
                <a:gd name="T75" fmla="*/ 200 h 256"/>
                <a:gd name="T76" fmla="*/ 72 w 402"/>
                <a:gd name="T77" fmla="*/ 189 h 256"/>
                <a:gd name="T78" fmla="*/ 56 w 402"/>
                <a:gd name="T79" fmla="*/ 178 h 256"/>
                <a:gd name="T80" fmla="*/ 44 w 402"/>
                <a:gd name="T81" fmla="*/ 165 h 256"/>
                <a:gd name="T82" fmla="*/ 36 w 402"/>
                <a:gd name="T83" fmla="*/ 155 h 256"/>
                <a:gd name="T84" fmla="*/ 28 w 402"/>
                <a:gd name="T85" fmla="*/ 142 h 256"/>
                <a:gd name="T86" fmla="*/ 20 w 402"/>
                <a:gd name="T87" fmla="*/ 127 h 256"/>
                <a:gd name="T88" fmla="*/ 20 w 402"/>
                <a:gd name="T89" fmla="*/ 114 h 256"/>
                <a:gd name="T90" fmla="*/ 20 w 402"/>
                <a:gd name="T91" fmla="*/ 101 h 256"/>
                <a:gd name="T92" fmla="*/ 20 w 402"/>
                <a:gd name="T93" fmla="*/ 86 h 256"/>
                <a:gd name="T94" fmla="*/ 24 w 402"/>
                <a:gd name="T95" fmla="*/ 73 h 256"/>
                <a:gd name="T96" fmla="*/ 32 w 402"/>
                <a:gd name="T97" fmla="*/ 58 h 256"/>
                <a:gd name="T98" fmla="*/ 44 w 402"/>
                <a:gd name="T99" fmla="*/ 45 h 256"/>
                <a:gd name="T100" fmla="*/ 56 w 402"/>
                <a:gd name="T101" fmla="*/ 32 h 256"/>
                <a:gd name="T102" fmla="*/ 56 w 402"/>
                <a:gd name="T103" fmla="*/ 32 h 256"/>
                <a:gd name="T104" fmla="*/ 76 w 402"/>
                <a:gd name="T105" fmla="*/ 15 h 256"/>
                <a:gd name="T106" fmla="*/ 104 w 402"/>
                <a:gd name="T107" fmla="*/ 0 h 256"/>
                <a:gd name="T108" fmla="*/ 104 w 402"/>
                <a:gd name="T109" fmla="*/ 0 h 256"/>
                <a:gd name="T110" fmla="*/ 72 w 402"/>
                <a:gd name="T111" fmla="*/ 19 h 256"/>
                <a:gd name="T112" fmla="*/ 44 w 402"/>
                <a:gd name="T113" fmla="*/ 40 h 256"/>
                <a:gd name="T114" fmla="*/ 44 w 402"/>
                <a:gd name="T115" fmla="*/ 4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2" h="256">
                  <a:moveTo>
                    <a:pt x="44" y="40"/>
                  </a:moveTo>
                  <a:lnTo>
                    <a:pt x="44" y="40"/>
                  </a:lnTo>
                  <a:lnTo>
                    <a:pt x="28" y="53"/>
                  </a:lnTo>
                  <a:lnTo>
                    <a:pt x="20" y="66"/>
                  </a:lnTo>
                  <a:lnTo>
                    <a:pt x="4" y="94"/>
                  </a:lnTo>
                  <a:lnTo>
                    <a:pt x="0" y="122"/>
                  </a:lnTo>
                  <a:lnTo>
                    <a:pt x="0" y="137"/>
                  </a:lnTo>
                  <a:lnTo>
                    <a:pt x="4" y="150"/>
                  </a:lnTo>
                  <a:lnTo>
                    <a:pt x="8" y="165"/>
                  </a:lnTo>
                  <a:lnTo>
                    <a:pt x="16" y="178"/>
                  </a:lnTo>
                  <a:lnTo>
                    <a:pt x="28" y="191"/>
                  </a:lnTo>
                  <a:lnTo>
                    <a:pt x="40" y="202"/>
                  </a:lnTo>
                  <a:lnTo>
                    <a:pt x="56" y="215"/>
                  </a:lnTo>
                  <a:lnTo>
                    <a:pt x="76" y="224"/>
                  </a:lnTo>
                  <a:lnTo>
                    <a:pt x="96" y="234"/>
                  </a:lnTo>
                  <a:lnTo>
                    <a:pt x="116" y="241"/>
                  </a:lnTo>
                  <a:lnTo>
                    <a:pt x="116" y="241"/>
                  </a:lnTo>
                  <a:lnTo>
                    <a:pt x="153" y="250"/>
                  </a:lnTo>
                  <a:lnTo>
                    <a:pt x="189" y="254"/>
                  </a:lnTo>
                  <a:lnTo>
                    <a:pt x="229" y="256"/>
                  </a:lnTo>
                  <a:lnTo>
                    <a:pt x="269" y="254"/>
                  </a:lnTo>
                  <a:lnTo>
                    <a:pt x="306" y="247"/>
                  </a:lnTo>
                  <a:lnTo>
                    <a:pt x="342" y="239"/>
                  </a:lnTo>
                  <a:lnTo>
                    <a:pt x="374" y="228"/>
                  </a:lnTo>
                  <a:lnTo>
                    <a:pt x="402" y="215"/>
                  </a:lnTo>
                  <a:lnTo>
                    <a:pt x="402" y="215"/>
                  </a:lnTo>
                  <a:lnTo>
                    <a:pt x="378" y="226"/>
                  </a:lnTo>
                  <a:lnTo>
                    <a:pt x="346" y="234"/>
                  </a:lnTo>
                  <a:lnTo>
                    <a:pt x="318" y="239"/>
                  </a:lnTo>
                  <a:lnTo>
                    <a:pt x="281" y="243"/>
                  </a:lnTo>
                  <a:lnTo>
                    <a:pt x="249" y="243"/>
                  </a:lnTo>
                  <a:lnTo>
                    <a:pt x="217" y="241"/>
                  </a:lnTo>
                  <a:lnTo>
                    <a:pt x="185" y="237"/>
                  </a:lnTo>
                  <a:lnTo>
                    <a:pt x="153" y="228"/>
                  </a:lnTo>
                  <a:lnTo>
                    <a:pt x="153" y="228"/>
                  </a:lnTo>
                  <a:lnTo>
                    <a:pt x="128" y="219"/>
                  </a:lnTo>
                  <a:lnTo>
                    <a:pt x="108" y="211"/>
                  </a:lnTo>
                  <a:lnTo>
                    <a:pt x="88" y="200"/>
                  </a:lnTo>
                  <a:lnTo>
                    <a:pt x="72" y="189"/>
                  </a:lnTo>
                  <a:lnTo>
                    <a:pt x="56" y="178"/>
                  </a:lnTo>
                  <a:lnTo>
                    <a:pt x="44" y="165"/>
                  </a:lnTo>
                  <a:lnTo>
                    <a:pt x="36" y="155"/>
                  </a:lnTo>
                  <a:lnTo>
                    <a:pt x="28" y="142"/>
                  </a:lnTo>
                  <a:lnTo>
                    <a:pt x="20" y="127"/>
                  </a:lnTo>
                  <a:lnTo>
                    <a:pt x="20" y="114"/>
                  </a:lnTo>
                  <a:lnTo>
                    <a:pt x="20" y="101"/>
                  </a:lnTo>
                  <a:lnTo>
                    <a:pt x="20" y="86"/>
                  </a:lnTo>
                  <a:lnTo>
                    <a:pt x="24" y="73"/>
                  </a:lnTo>
                  <a:lnTo>
                    <a:pt x="32" y="58"/>
                  </a:lnTo>
                  <a:lnTo>
                    <a:pt x="44" y="45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76" y="15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72" y="19"/>
                  </a:lnTo>
                  <a:lnTo>
                    <a:pt x="44" y="40"/>
                  </a:lnTo>
                  <a:lnTo>
                    <a:pt x="44" y="4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3" name="Freeform 85"/>
            <p:cNvSpPr>
              <a:spLocks/>
            </p:cNvSpPr>
            <p:nvPr/>
          </p:nvSpPr>
          <p:spPr bwMode="auto">
            <a:xfrm>
              <a:off x="3825" y="5455"/>
              <a:ext cx="290" cy="166"/>
            </a:xfrm>
            <a:custGeom>
              <a:avLst/>
              <a:gdLst>
                <a:gd name="T0" fmla="*/ 257 w 290"/>
                <a:gd name="T1" fmla="*/ 138 h 166"/>
                <a:gd name="T2" fmla="*/ 257 w 290"/>
                <a:gd name="T3" fmla="*/ 138 h 166"/>
                <a:gd name="T4" fmla="*/ 274 w 290"/>
                <a:gd name="T5" fmla="*/ 121 h 166"/>
                <a:gd name="T6" fmla="*/ 286 w 290"/>
                <a:gd name="T7" fmla="*/ 104 h 166"/>
                <a:gd name="T8" fmla="*/ 290 w 290"/>
                <a:gd name="T9" fmla="*/ 84 h 166"/>
                <a:gd name="T10" fmla="*/ 286 w 290"/>
                <a:gd name="T11" fmla="*/ 67 h 166"/>
                <a:gd name="T12" fmla="*/ 282 w 290"/>
                <a:gd name="T13" fmla="*/ 50 h 166"/>
                <a:gd name="T14" fmla="*/ 266 w 290"/>
                <a:gd name="T15" fmla="*/ 32 h 166"/>
                <a:gd name="T16" fmla="*/ 245 w 290"/>
                <a:gd name="T17" fmla="*/ 19 h 166"/>
                <a:gd name="T18" fmla="*/ 217 w 290"/>
                <a:gd name="T19" fmla="*/ 9 h 166"/>
                <a:gd name="T20" fmla="*/ 217 w 290"/>
                <a:gd name="T21" fmla="*/ 9 h 166"/>
                <a:gd name="T22" fmla="*/ 193 w 290"/>
                <a:gd name="T23" fmla="*/ 2 h 166"/>
                <a:gd name="T24" fmla="*/ 161 w 290"/>
                <a:gd name="T25" fmla="*/ 0 h 166"/>
                <a:gd name="T26" fmla="*/ 133 w 290"/>
                <a:gd name="T27" fmla="*/ 0 h 166"/>
                <a:gd name="T28" fmla="*/ 104 w 290"/>
                <a:gd name="T29" fmla="*/ 2 h 166"/>
                <a:gd name="T30" fmla="*/ 72 w 290"/>
                <a:gd name="T31" fmla="*/ 7 h 166"/>
                <a:gd name="T32" fmla="*/ 48 w 290"/>
                <a:gd name="T33" fmla="*/ 15 h 166"/>
                <a:gd name="T34" fmla="*/ 24 w 290"/>
                <a:gd name="T35" fmla="*/ 28 h 166"/>
                <a:gd name="T36" fmla="*/ 8 w 290"/>
                <a:gd name="T37" fmla="*/ 43 h 166"/>
                <a:gd name="T38" fmla="*/ 8 w 290"/>
                <a:gd name="T39" fmla="*/ 43 h 166"/>
                <a:gd name="T40" fmla="*/ 0 w 290"/>
                <a:gd name="T41" fmla="*/ 54 h 166"/>
                <a:gd name="T42" fmla="*/ 0 w 290"/>
                <a:gd name="T43" fmla="*/ 63 h 166"/>
                <a:gd name="T44" fmla="*/ 0 w 290"/>
                <a:gd name="T45" fmla="*/ 69 h 166"/>
                <a:gd name="T46" fmla="*/ 4 w 290"/>
                <a:gd name="T47" fmla="*/ 73 h 166"/>
                <a:gd name="T48" fmla="*/ 12 w 290"/>
                <a:gd name="T49" fmla="*/ 78 h 166"/>
                <a:gd name="T50" fmla="*/ 20 w 290"/>
                <a:gd name="T51" fmla="*/ 80 h 166"/>
                <a:gd name="T52" fmla="*/ 36 w 290"/>
                <a:gd name="T53" fmla="*/ 80 h 166"/>
                <a:gd name="T54" fmla="*/ 36 w 290"/>
                <a:gd name="T55" fmla="*/ 80 h 166"/>
                <a:gd name="T56" fmla="*/ 48 w 290"/>
                <a:gd name="T57" fmla="*/ 78 h 166"/>
                <a:gd name="T58" fmla="*/ 60 w 290"/>
                <a:gd name="T59" fmla="*/ 73 h 166"/>
                <a:gd name="T60" fmla="*/ 64 w 290"/>
                <a:gd name="T61" fmla="*/ 69 h 166"/>
                <a:gd name="T62" fmla="*/ 68 w 290"/>
                <a:gd name="T63" fmla="*/ 63 h 166"/>
                <a:gd name="T64" fmla="*/ 68 w 290"/>
                <a:gd name="T65" fmla="*/ 50 h 166"/>
                <a:gd name="T66" fmla="*/ 68 w 290"/>
                <a:gd name="T67" fmla="*/ 50 h 166"/>
                <a:gd name="T68" fmla="*/ 64 w 290"/>
                <a:gd name="T69" fmla="*/ 35 h 166"/>
                <a:gd name="T70" fmla="*/ 68 w 290"/>
                <a:gd name="T71" fmla="*/ 24 h 166"/>
                <a:gd name="T72" fmla="*/ 80 w 290"/>
                <a:gd name="T73" fmla="*/ 15 h 166"/>
                <a:gd name="T74" fmla="*/ 88 w 290"/>
                <a:gd name="T75" fmla="*/ 11 h 166"/>
                <a:gd name="T76" fmla="*/ 88 w 290"/>
                <a:gd name="T77" fmla="*/ 11 h 166"/>
                <a:gd name="T78" fmla="*/ 113 w 290"/>
                <a:gd name="T79" fmla="*/ 9 h 166"/>
                <a:gd name="T80" fmla="*/ 137 w 290"/>
                <a:gd name="T81" fmla="*/ 11 h 166"/>
                <a:gd name="T82" fmla="*/ 161 w 290"/>
                <a:gd name="T83" fmla="*/ 13 h 166"/>
                <a:gd name="T84" fmla="*/ 185 w 290"/>
                <a:gd name="T85" fmla="*/ 19 h 166"/>
                <a:gd name="T86" fmla="*/ 185 w 290"/>
                <a:gd name="T87" fmla="*/ 19 h 166"/>
                <a:gd name="T88" fmla="*/ 213 w 290"/>
                <a:gd name="T89" fmla="*/ 30 h 166"/>
                <a:gd name="T90" fmla="*/ 233 w 290"/>
                <a:gd name="T91" fmla="*/ 43 h 166"/>
                <a:gd name="T92" fmla="*/ 253 w 290"/>
                <a:gd name="T93" fmla="*/ 58 h 166"/>
                <a:gd name="T94" fmla="*/ 266 w 290"/>
                <a:gd name="T95" fmla="*/ 76 h 166"/>
                <a:gd name="T96" fmla="*/ 270 w 290"/>
                <a:gd name="T97" fmla="*/ 93 h 166"/>
                <a:gd name="T98" fmla="*/ 270 w 290"/>
                <a:gd name="T99" fmla="*/ 110 h 166"/>
                <a:gd name="T100" fmla="*/ 261 w 290"/>
                <a:gd name="T101" fmla="*/ 129 h 166"/>
                <a:gd name="T102" fmla="*/ 245 w 290"/>
                <a:gd name="T103" fmla="*/ 144 h 166"/>
                <a:gd name="T104" fmla="*/ 245 w 290"/>
                <a:gd name="T105" fmla="*/ 144 h 166"/>
                <a:gd name="T106" fmla="*/ 229 w 290"/>
                <a:gd name="T107" fmla="*/ 155 h 166"/>
                <a:gd name="T108" fmla="*/ 213 w 290"/>
                <a:gd name="T109" fmla="*/ 166 h 166"/>
                <a:gd name="T110" fmla="*/ 213 w 290"/>
                <a:gd name="T111" fmla="*/ 166 h 166"/>
                <a:gd name="T112" fmla="*/ 237 w 290"/>
                <a:gd name="T113" fmla="*/ 153 h 166"/>
                <a:gd name="T114" fmla="*/ 257 w 290"/>
                <a:gd name="T115" fmla="*/ 138 h 166"/>
                <a:gd name="T116" fmla="*/ 257 w 290"/>
                <a:gd name="T117" fmla="*/ 13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0" h="166">
                  <a:moveTo>
                    <a:pt x="257" y="138"/>
                  </a:moveTo>
                  <a:lnTo>
                    <a:pt x="257" y="138"/>
                  </a:lnTo>
                  <a:lnTo>
                    <a:pt x="274" y="121"/>
                  </a:lnTo>
                  <a:lnTo>
                    <a:pt x="286" y="104"/>
                  </a:lnTo>
                  <a:lnTo>
                    <a:pt x="290" y="84"/>
                  </a:lnTo>
                  <a:lnTo>
                    <a:pt x="286" y="67"/>
                  </a:lnTo>
                  <a:lnTo>
                    <a:pt x="282" y="50"/>
                  </a:lnTo>
                  <a:lnTo>
                    <a:pt x="266" y="32"/>
                  </a:lnTo>
                  <a:lnTo>
                    <a:pt x="245" y="19"/>
                  </a:lnTo>
                  <a:lnTo>
                    <a:pt x="217" y="9"/>
                  </a:lnTo>
                  <a:lnTo>
                    <a:pt x="217" y="9"/>
                  </a:lnTo>
                  <a:lnTo>
                    <a:pt x="193" y="2"/>
                  </a:lnTo>
                  <a:lnTo>
                    <a:pt x="161" y="0"/>
                  </a:lnTo>
                  <a:lnTo>
                    <a:pt x="133" y="0"/>
                  </a:lnTo>
                  <a:lnTo>
                    <a:pt x="104" y="2"/>
                  </a:lnTo>
                  <a:lnTo>
                    <a:pt x="72" y="7"/>
                  </a:lnTo>
                  <a:lnTo>
                    <a:pt x="48" y="15"/>
                  </a:lnTo>
                  <a:lnTo>
                    <a:pt x="24" y="28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0" y="54"/>
                  </a:lnTo>
                  <a:lnTo>
                    <a:pt x="0" y="63"/>
                  </a:lnTo>
                  <a:lnTo>
                    <a:pt x="0" y="69"/>
                  </a:lnTo>
                  <a:lnTo>
                    <a:pt x="4" y="73"/>
                  </a:lnTo>
                  <a:lnTo>
                    <a:pt x="12" y="78"/>
                  </a:lnTo>
                  <a:lnTo>
                    <a:pt x="20" y="80"/>
                  </a:lnTo>
                  <a:lnTo>
                    <a:pt x="36" y="80"/>
                  </a:lnTo>
                  <a:lnTo>
                    <a:pt x="36" y="80"/>
                  </a:lnTo>
                  <a:lnTo>
                    <a:pt x="48" y="78"/>
                  </a:lnTo>
                  <a:lnTo>
                    <a:pt x="60" y="73"/>
                  </a:lnTo>
                  <a:lnTo>
                    <a:pt x="64" y="69"/>
                  </a:lnTo>
                  <a:lnTo>
                    <a:pt x="68" y="63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64" y="35"/>
                  </a:lnTo>
                  <a:lnTo>
                    <a:pt x="68" y="24"/>
                  </a:lnTo>
                  <a:lnTo>
                    <a:pt x="80" y="15"/>
                  </a:lnTo>
                  <a:lnTo>
                    <a:pt x="88" y="11"/>
                  </a:lnTo>
                  <a:lnTo>
                    <a:pt x="88" y="11"/>
                  </a:lnTo>
                  <a:lnTo>
                    <a:pt x="113" y="9"/>
                  </a:lnTo>
                  <a:lnTo>
                    <a:pt x="137" y="11"/>
                  </a:lnTo>
                  <a:lnTo>
                    <a:pt x="161" y="13"/>
                  </a:lnTo>
                  <a:lnTo>
                    <a:pt x="185" y="19"/>
                  </a:lnTo>
                  <a:lnTo>
                    <a:pt x="185" y="19"/>
                  </a:lnTo>
                  <a:lnTo>
                    <a:pt x="213" y="30"/>
                  </a:lnTo>
                  <a:lnTo>
                    <a:pt x="233" y="43"/>
                  </a:lnTo>
                  <a:lnTo>
                    <a:pt x="253" y="58"/>
                  </a:lnTo>
                  <a:lnTo>
                    <a:pt x="266" y="76"/>
                  </a:lnTo>
                  <a:lnTo>
                    <a:pt x="270" y="93"/>
                  </a:lnTo>
                  <a:lnTo>
                    <a:pt x="270" y="110"/>
                  </a:lnTo>
                  <a:lnTo>
                    <a:pt x="261" y="129"/>
                  </a:lnTo>
                  <a:lnTo>
                    <a:pt x="245" y="144"/>
                  </a:lnTo>
                  <a:lnTo>
                    <a:pt x="245" y="144"/>
                  </a:lnTo>
                  <a:lnTo>
                    <a:pt x="229" y="155"/>
                  </a:lnTo>
                  <a:lnTo>
                    <a:pt x="213" y="166"/>
                  </a:lnTo>
                  <a:lnTo>
                    <a:pt x="213" y="166"/>
                  </a:lnTo>
                  <a:lnTo>
                    <a:pt x="237" y="153"/>
                  </a:lnTo>
                  <a:lnTo>
                    <a:pt x="257" y="138"/>
                  </a:lnTo>
                  <a:lnTo>
                    <a:pt x="257" y="138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4" name="Freeform 86"/>
            <p:cNvSpPr>
              <a:spLocks/>
            </p:cNvSpPr>
            <p:nvPr/>
          </p:nvSpPr>
          <p:spPr bwMode="auto">
            <a:xfrm>
              <a:off x="4272" y="5673"/>
              <a:ext cx="36" cy="32"/>
            </a:xfrm>
            <a:custGeom>
              <a:avLst/>
              <a:gdLst>
                <a:gd name="T0" fmla="*/ 0 w 36"/>
                <a:gd name="T1" fmla="*/ 32 h 32"/>
                <a:gd name="T2" fmla="*/ 0 w 36"/>
                <a:gd name="T3" fmla="*/ 32 h 32"/>
                <a:gd name="T4" fmla="*/ 16 w 36"/>
                <a:gd name="T5" fmla="*/ 23 h 32"/>
                <a:gd name="T6" fmla="*/ 16 w 36"/>
                <a:gd name="T7" fmla="*/ 23 h 32"/>
                <a:gd name="T8" fmla="*/ 32 w 36"/>
                <a:gd name="T9" fmla="*/ 6 h 32"/>
                <a:gd name="T10" fmla="*/ 32 w 36"/>
                <a:gd name="T11" fmla="*/ 6 h 32"/>
                <a:gd name="T12" fmla="*/ 36 w 36"/>
                <a:gd name="T13" fmla="*/ 4 h 32"/>
                <a:gd name="T14" fmla="*/ 36 w 36"/>
                <a:gd name="T15" fmla="*/ 0 h 32"/>
                <a:gd name="T16" fmla="*/ 36 w 36"/>
                <a:gd name="T17" fmla="*/ 0 h 32"/>
                <a:gd name="T18" fmla="*/ 20 w 36"/>
                <a:gd name="T19" fmla="*/ 15 h 32"/>
                <a:gd name="T20" fmla="*/ 20 w 36"/>
                <a:gd name="T21" fmla="*/ 15 h 32"/>
                <a:gd name="T22" fmla="*/ 0 w 36"/>
                <a:gd name="T23" fmla="*/ 32 h 32"/>
                <a:gd name="T24" fmla="*/ 0 w 36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32">
                  <a:moveTo>
                    <a:pt x="0" y="32"/>
                  </a:moveTo>
                  <a:lnTo>
                    <a:pt x="0" y="32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6" y="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5" name="Freeform 87"/>
            <p:cNvSpPr>
              <a:spLocks/>
            </p:cNvSpPr>
            <p:nvPr/>
          </p:nvSpPr>
          <p:spPr bwMode="auto">
            <a:xfrm>
              <a:off x="3740" y="5345"/>
              <a:ext cx="568" cy="129"/>
            </a:xfrm>
            <a:custGeom>
              <a:avLst/>
              <a:gdLst>
                <a:gd name="T0" fmla="*/ 435 w 568"/>
                <a:gd name="T1" fmla="*/ 22 h 129"/>
                <a:gd name="T2" fmla="*/ 435 w 568"/>
                <a:gd name="T3" fmla="*/ 22 h 129"/>
                <a:gd name="T4" fmla="*/ 407 w 568"/>
                <a:gd name="T5" fmla="*/ 15 h 129"/>
                <a:gd name="T6" fmla="*/ 379 w 568"/>
                <a:gd name="T7" fmla="*/ 9 h 129"/>
                <a:gd name="T8" fmla="*/ 351 w 568"/>
                <a:gd name="T9" fmla="*/ 4 h 129"/>
                <a:gd name="T10" fmla="*/ 322 w 568"/>
                <a:gd name="T11" fmla="*/ 0 h 129"/>
                <a:gd name="T12" fmla="*/ 294 w 568"/>
                <a:gd name="T13" fmla="*/ 0 h 129"/>
                <a:gd name="T14" fmla="*/ 262 w 568"/>
                <a:gd name="T15" fmla="*/ 0 h 129"/>
                <a:gd name="T16" fmla="*/ 206 w 568"/>
                <a:gd name="T17" fmla="*/ 2 h 129"/>
                <a:gd name="T18" fmla="*/ 149 w 568"/>
                <a:gd name="T19" fmla="*/ 11 h 129"/>
                <a:gd name="T20" fmla="*/ 93 w 568"/>
                <a:gd name="T21" fmla="*/ 24 h 129"/>
                <a:gd name="T22" fmla="*/ 45 w 568"/>
                <a:gd name="T23" fmla="*/ 39 h 129"/>
                <a:gd name="T24" fmla="*/ 20 w 568"/>
                <a:gd name="T25" fmla="*/ 50 h 129"/>
                <a:gd name="T26" fmla="*/ 0 w 568"/>
                <a:gd name="T27" fmla="*/ 61 h 129"/>
                <a:gd name="T28" fmla="*/ 0 w 568"/>
                <a:gd name="T29" fmla="*/ 61 h 129"/>
                <a:gd name="T30" fmla="*/ 41 w 568"/>
                <a:gd name="T31" fmla="*/ 43 h 129"/>
                <a:gd name="T32" fmla="*/ 89 w 568"/>
                <a:gd name="T33" fmla="*/ 28 h 129"/>
                <a:gd name="T34" fmla="*/ 137 w 568"/>
                <a:gd name="T35" fmla="*/ 20 h 129"/>
                <a:gd name="T36" fmla="*/ 189 w 568"/>
                <a:gd name="T37" fmla="*/ 13 h 129"/>
                <a:gd name="T38" fmla="*/ 246 w 568"/>
                <a:gd name="T39" fmla="*/ 13 h 129"/>
                <a:gd name="T40" fmla="*/ 298 w 568"/>
                <a:gd name="T41" fmla="*/ 15 h 129"/>
                <a:gd name="T42" fmla="*/ 351 w 568"/>
                <a:gd name="T43" fmla="*/ 24 h 129"/>
                <a:gd name="T44" fmla="*/ 403 w 568"/>
                <a:gd name="T45" fmla="*/ 37 h 129"/>
                <a:gd name="T46" fmla="*/ 403 w 568"/>
                <a:gd name="T47" fmla="*/ 37 h 129"/>
                <a:gd name="T48" fmla="*/ 455 w 568"/>
                <a:gd name="T49" fmla="*/ 56 h 129"/>
                <a:gd name="T50" fmla="*/ 499 w 568"/>
                <a:gd name="T51" fmla="*/ 78 h 129"/>
                <a:gd name="T52" fmla="*/ 536 w 568"/>
                <a:gd name="T53" fmla="*/ 104 h 129"/>
                <a:gd name="T54" fmla="*/ 568 w 568"/>
                <a:gd name="T55" fmla="*/ 129 h 129"/>
                <a:gd name="T56" fmla="*/ 568 w 568"/>
                <a:gd name="T57" fmla="*/ 91 h 129"/>
                <a:gd name="T58" fmla="*/ 568 w 568"/>
                <a:gd name="T59" fmla="*/ 91 h 129"/>
                <a:gd name="T60" fmla="*/ 540 w 568"/>
                <a:gd name="T61" fmla="*/ 71 h 129"/>
                <a:gd name="T62" fmla="*/ 508 w 568"/>
                <a:gd name="T63" fmla="*/ 52 h 129"/>
                <a:gd name="T64" fmla="*/ 475 w 568"/>
                <a:gd name="T65" fmla="*/ 37 h 129"/>
                <a:gd name="T66" fmla="*/ 435 w 568"/>
                <a:gd name="T67" fmla="*/ 22 h 129"/>
                <a:gd name="T68" fmla="*/ 435 w 568"/>
                <a:gd name="T69" fmla="*/ 2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8" h="129">
                  <a:moveTo>
                    <a:pt x="435" y="22"/>
                  </a:moveTo>
                  <a:lnTo>
                    <a:pt x="435" y="22"/>
                  </a:lnTo>
                  <a:lnTo>
                    <a:pt x="407" y="15"/>
                  </a:lnTo>
                  <a:lnTo>
                    <a:pt x="379" y="9"/>
                  </a:lnTo>
                  <a:lnTo>
                    <a:pt x="351" y="4"/>
                  </a:lnTo>
                  <a:lnTo>
                    <a:pt x="322" y="0"/>
                  </a:lnTo>
                  <a:lnTo>
                    <a:pt x="294" y="0"/>
                  </a:lnTo>
                  <a:lnTo>
                    <a:pt x="262" y="0"/>
                  </a:lnTo>
                  <a:lnTo>
                    <a:pt x="206" y="2"/>
                  </a:lnTo>
                  <a:lnTo>
                    <a:pt x="149" y="11"/>
                  </a:lnTo>
                  <a:lnTo>
                    <a:pt x="93" y="24"/>
                  </a:lnTo>
                  <a:lnTo>
                    <a:pt x="45" y="39"/>
                  </a:lnTo>
                  <a:lnTo>
                    <a:pt x="20" y="50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41" y="43"/>
                  </a:lnTo>
                  <a:lnTo>
                    <a:pt x="89" y="28"/>
                  </a:lnTo>
                  <a:lnTo>
                    <a:pt x="137" y="20"/>
                  </a:lnTo>
                  <a:lnTo>
                    <a:pt x="189" y="13"/>
                  </a:lnTo>
                  <a:lnTo>
                    <a:pt x="246" y="13"/>
                  </a:lnTo>
                  <a:lnTo>
                    <a:pt x="298" y="15"/>
                  </a:lnTo>
                  <a:lnTo>
                    <a:pt x="351" y="24"/>
                  </a:lnTo>
                  <a:lnTo>
                    <a:pt x="403" y="37"/>
                  </a:lnTo>
                  <a:lnTo>
                    <a:pt x="403" y="37"/>
                  </a:lnTo>
                  <a:lnTo>
                    <a:pt x="455" y="56"/>
                  </a:lnTo>
                  <a:lnTo>
                    <a:pt x="499" y="78"/>
                  </a:lnTo>
                  <a:lnTo>
                    <a:pt x="536" y="104"/>
                  </a:lnTo>
                  <a:lnTo>
                    <a:pt x="568" y="129"/>
                  </a:lnTo>
                  <a:lnTo>
                    <a:pt x="568" y="91"/>
                  </a:lnTo>
                  <a:lnTo>
                    <a:pt x="568" y="91"/>
                  </a:lnTo>
                  <a:lnTo>
                    <a:pt x="540" y="71"/>
                  </a:lnTo>
                  <a:lnTo>
                    <a:pt x="508" y="52"/>
                  </a:lnTo>
                  <a:lnTo>
                    <a:pt x="475" y="37"/>
                  </a:lnTo>
                  <a:lnTo>
                    <a:pt x="435" y="22"/>
                  </a:lnTo>
                  <a:lnTo>
                    <a:pt x="435" y="22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Freeform 88"/>
            <p:cNvSpPr>
              <a:spLocks/>
            </p:cNvSpPr>
            <p:nvPr/>
          </p:nvSpPr>
          <p:spPr bwMode="auto">
            <a:xfrm>
              <a:off x="4296" y="5399"/>
              <a:ext cx="12" cy="32"/>
            </a:xfrm>
            <a:custGeom>
              <a:avLst/>
              <a:gdLst>
                <a:gd name="T0" fmla="*/ 12 w 12"/>
                <a:gd name="T1" fmla="*/ 32 h 32"/>
                <a:gd name="T2" fmla="*/ 12 w 12"/>
                <a:gd name="T3" fmla="*/ 30 h 32"/>
                <a:gd name="T4" fmla="*/ 12 w 12"/>
                <a:gd name="T5" fmla="*/ 30 h 32"/>
                <a:gd name="T6" fmla="*/ 0 w 12"/>
                <a:gd name="T7" fmla="*/ 0 h 32"/>
                <a:gd name="T8" fmla="*/ 0 w 12"/>
                <a:gd name="T9" fmla="*/ 0 h 32"/>
                <a:gd name="T10" fmla="*/ 4 w 12"/>
                <a:gd name="T11" fmla="*/ 17 h 32"/>
                <a:gd name="T12" fmla="*/ 12 w 12"/>
                <a:gd name="T13" fmla="*/ 32 h 32"/>
                <a:gd name="T14" fmla="*/ 12 w 12"/>
                <a:gd name="T1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32">
                  <a:moveTo>
                    <a:pt x="12" y="32"/>
                  </a:moveTo>
                  <a:lnTo>
                    <a:pt x="12" y="30"/>
                  </a:lnTo>
                  <a:lnTo>
                    <a:pt x="12" y="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7"/>
                  </a:lnTo>
                  <a:lnTo>
                    <a:pt x="12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7" name="Freeform 89"/>
            <p:cNvSpPr>
              <a:spLocks/>
            </p:cNvSpPr>
            <p:nvPr/>
          </p:nvSpPr>
          <p:spPr bwMode="auto">
            <a:xfrm>
              <a:off x="4300" y="5371"/>
              <a:ext cx="8" cy="54"/>
            </a:xfrm>
            <a:custGeom>
              <a:avLst/>
              <a:gdLst>
                <a:gd name="T0" fmla="*/ 8 w 8"/>
                <a:gd name="T1" fmla="*/ 54 h 54"/>
                <a:gd name="T2" fmla="*/ 8 w 8"/>
                <a:gd name="T3" fmla="*/ 0 h 54"/>
                <a:gd name="T4" fmla="*/ 8 w 8"/>
                <a:gd name="T5" fmla="*/ 0 h 54"/>
                <a:gd name="T6" fmla="*/ 0 w 8"/>
                <a:gd name="T7" fmla="*/ 15 h 54"/>
                <a:gd name="T8" fmla="*/ 0 w 8"/>
                <a:gd name="T9" fmla="*/ 15 h 54"/>
                <a:gd name="T10" fmla="*/ 0 w 8"/>
                <a:gd name="T11" fmla="*/ 35 h 54"/>
                <a:gd name="T12" fmla="*/ 8 w 8"/>
                <a:gd name="T13" fmla="*/ 54 h 54"/>
                <a:gd name="T14" fmla="*/ 8 w 8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54">
                  <a:moveTo>
                    <a:pt x="8" y="5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35"/>
                  </a:lnTo>
                  <a:lnTo>
                    <a:pt x="8" y="54"/>
                  </a:lnTo>
                  <a:lnTo>
                    <a:pt x="8" y="54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8" name="Freeform 90"/>
            <p:cNvSpPr>
              <a:spLocks/>
            </p:cNvSpPr>
            <p:nvPr/>
          </p:nvSpPr>
          <p:spPr bwMode="auto">
            <a:xfrm>
              <a:off x="3929" y="5725"/>
              <a:ext cx="29" cy="19"/>
            </a:xfrm>
            <a:custGeom>
              <a:avLst/>
              <a:gdLst>
                <a:gd name="T0" fmla="*/ 17 w 29"/>
                <a:gd name="T1" fmla="*/ 15 h 19"/>
                <a:gd name="T2" fmla="*/ 17 w 29"/>
                <a:gd name="T3" fmla="*/ 15 h 19"/>
                <a:gd name="T4" fmla="*/ 13 w 29"/>
                <a:gd name="T5" fmla="*/ 15 h 19"/>
                <a:gd name="T6" fmla="*/ 13 w 29"/>
                <a:gd name="T7" fmla="*/ 15 h 19"/>
                <a:gd name="T8" fmla="*/ 5 w 29"/>
                <a:gd name="T9" fmla="*/ 12 h 19"/>
                <a:gd name="T10" fmla="*/ 0 w 29"/>
                <a:gd name="T11" fmla="*/ 15 h 19"/>
                <a:gd name="T12" fmla="*/ 0 w 29"/>
                <a:gd name="T13" fmla="*/ 15 h 19"/>
                <a:gd name="T14" fmla="*/ 0 w 29"/>
                <a:gd name="T15" fmla="*/ 17 h 19"/>
                <a:gd name="T16" fmla="*/ 13 w 29"/>
                <a:gd name="T17" fmla="*/ 19 h 19"/>
                <a:gd name="T18" fmla="*/ 13 w 29"/>
                <a:gd name="T19" fmla="*/ 19 h 19"/>
                <a:gd name="T20" fmla="*/ 17 w 29"/>
                <a:gd name="T21" fmla="*/ 19 h 19"/>
                <a:gd name="T22" fmla="*/ 17 w 29"/>
                <a:gd name="T23" fmla="*/ 19 h 19"/>
                <a:gd name="T24" fmla="*/ 17 w 29"/>
                <a:gd name="T25" fmla="*/ 19 h 19"/>
                <a:gd name="T26" fmla="*/ 17 w 29"/>
                <a:gd name="T27" fmla="*/ 19 h 19"/>
                <a:gd name="T28" fmla="*/ 25 w 29"/>
                <a:gd name="T29" fmla="*/ 17 h 19"/>
                <a:gd name="T30" fmla="*/ 29 w 29"/>
                <a:gd name="T31" fmla="*/ 12 h 19"/>
                <a:gd name="T32" fmla="*/ 29 w 29"/>
                <a:gd name="T33" fmla="*/ 6 h 19"/>
                <a:gd name="T34" fmla="*/ 21 w 29"/>
                <a:gd name="T35" fmla="*/ 0 h 19"/>
                <a:gd name="T36" fmla="*/ 21 w 29"/>
                <a:gd name="T37" fmla="*/ 0 h 19"/>
                <a:gd name="T38" fmla="*/ 25 w 29"/>
                <a:gd name="T39" fmla="*/ 4 h 19"/>
                <a:gd name="T40" fmla="*/ 21 w 29"/>
                <a:gd name="T41" fmla="*/ 8 h 19"/>
                <a:gd name="T42" fmla="*/ 21 w 29"/>
                <a:gd name="T43" fmla="*/ 12 h 19"/>
                <a:gd name="T44" fmla="*/ 17 w 29"/>
                <a:gd name="T45" fmla="*/ 15 h 19"/>
                <a:gd name="T46" fmla="*/ 17 w 29"/>
                <a:gd name="T47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19">
                  <a:moveTo>
                    <a:pt x="17" y="15"/>
                  </a:moveTo>
                  <a:lnTo>
                    <a:pt x="17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5" y="1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25" y="17"/>
                  </a:lnTo>
                  <a:lnTo>
                    <a:pt x="29" y="12"/>
                  </a:lnTo>
                  <a:lnTo>
                    <a:pt x="29" y="6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5" y="4"/>
                  </a:lnTo>
                  <a:lnTo>
                    <a:pt x="21" y="8"/>
                  </a:lnTo>
                  <a:lnTo>
                    <a:pt x="21" y="12"/>
                  </a:lnTo>
                  <a:lnTo>
                    <a:pt x="17" y="15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9" name="Freeform 91"/>
            <p:cNvSpPr>
              <a:spLocks/>
            </p:cNvSpPr>
            <p:nvPr/>
          </p:nvSpPr>
          <p:spPr bwMode="auto">
            <a:xfrm>
              <a:off x="3885" y="5718"/>
              <a:ext cx="65" cy="32"/>
            </a:xfrm>
            <a:custGeom>
              <a:avLst/>
              <a:gdLst>
                <a:gd name="T0" fmla="*/ 61 w 65"/>
                <a:gd name="T1" fmla="*/ 4 h 32"/>
                <a:gd name="T2" fmla="*/ 61 w 65"/>
                <a:gd name="T3" fmla="*/ 4 h 32"/>
                <a:gd name="T4" fmla="*/ 65 w 65"/>
                <a:gd name="T5" fmla="*/ 7 h 32"/>
                <a:gd name="T6" fmla="*/ 65 w 65"/>
                <a:gd name="T7" fmla="*/ 7 h 32"/>
                <a:gd name="T8" fmla="*/ 61 w 65"/>
                <a:gd name="T9" fmla="*/ 4 h 32"/>
                <a:gd name="T10" fmla="*/ 53 w 65"/>
                <a:gd name="T11" fmla="*/ 2 h 32"/>
                <a:gd name="T12" fmla="*/ 53 w 65"/>
                <a:gd name="T13" fmla="*/ 2 h 32"/>
                <a:gd name="T14" fmla="*/ 44 w 65"/>
                <a:gd name="T15" fmla="*/ 0 h 32"/>
                <a:gd name="T16" fmla="*/ 36 w 65"/>
                <a:gd name="T17" fmla="*/ 0 h 32"/>
                <a:gd name="T18" fmla="*/ 28 w 65"/>
                <a:gd name="T19" fmla="*/ 2 h 32"/>
                <a:gd name="T20" fmla="*/ 20 w 65"/>
                <a:gd name="T21" fmla="*/ 4 h 32"/>
                <a:gd name="T22" fmla="*/ 16 w 65"/>
                <a:gd name="T23" fmla="*/ 9 h 32"/>
                <a:gd name="T24" fmla="*/ 8 w 65"/>
                <a:gd name="T25" fmla="*/ 15 h 32"/>
                <a:gd name="T26" fmla="*/ 4 w 65"/>
                <a:gd name="T27" fmla="*/ 22 h 32"/>
                <a:gd name="T28" fmla="*/ 0 w 65"/>
                <a:gd name="T29" fmla="*/ 32 h 32"/>
                <a:gd name="T30" fmla="*/ 8 w 65"/>
                <a:gd name="T31" fmla="*/ 32 h 32"/>
                <a:gd name="T32" fmla="*/ 8 w 65"/>
                <a:gd name="T33" fmla="*/ 32 h 32"/>
                <a:gd name="T34" fmla="*/ 16 w 65"/>
                <a:gd name="T35" fmla="*/ 17 h 32"/>
                <a:gd name="T36" fmla="*/ 28 w 65"/>
                <a:gd name="T37" fmla="*/ 9 h 32"/>
                <a:gd name="T38" fmla="*/ 44 w 65"/>
                <a:gd name="T39" fmla="*/ 4 h 32"/>
                <a:gd name="T40" fmla="*/ 61 w 65"/>
                <a:gd name="T41" fmla="*/ 4 h 32"/>
                <a:gd name="T42" fmla="*/ 61 w 65"/>
                <a:gd name="T4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5" h="32">
                  <a:moveTo>
                    <a:pt x="61" y="4"/>
                  </a:moveTo>
                  <a:lnTo>
                    <a:pt x="61" y="4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4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0" y="4"/>
                  </a:lnTo>
                  <a:lnTo>
                    <a:pt x="16" y="9"/>
                  </a:lnTo>
                  <a:lnTo>
                    <a:pt x="8" y="15"/>
                  </a:lnTo>
                  <a:lnTo>
                    <a:pt x="4" y="22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6" y="17"/>
                  </a:lnTo>
                  <a:lnTo>
                    <a:pt x="28" y="9"/>
                  </a:lnTo>
                  <a:lnTo>
                    <a:pt x="44" y="4"/>
                  </a:lnTo>
                  <a:lnTo>
                    <a:pt x="61" y="4"/>
                  </a:lnTo>
                  <a:lnTo>
                    <a:pt x="61" y="4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0" name="Freeform 92"/>
            <p:cNvSpPr>
              <a:spLocks/>
            </p:cNvSpPr>
            <p:nvPr/>
          </p:nvSpPr>
          <p:spPr bwMode="auto">
            <a:xfrm>
              <a:off x="4211" y="5604"/>
              <a:ext cx="28" cy="19"/>
            </a:xfrm>
            <a:custGeom>
              <a:avLst/>
              <a:gdLst>
                <a:gd name="T0" fmla="*/ 16 w 28"/>
                <a:gd name="T1" fmla="*/ 19 h 19"/>
                <a:gd name="T2" fmla="*/ 16 w 28"/>
                <a:gd name="T3" fmla="*/ 19 h 19"/>
                <a:gd name="T4" fmla="*/ 16 w 28"/>
                <a:gd name="T5" fmla="*/ 19 h 19"/>
                <a:gd name="T6" fmla="*/ 16 w 28"/>
                <a:gd name="T7" fmla="*/ 19 h 19"/>
                <a:gd name="T8" fmla="*/ 20 w 28"/>
                <a:gd name="T9" fmla="*/ 19 h 19"/>
                <a:gd name="T10" fmla="*/ 20 w 28"/>
                <a:gd name="T11" fmla="*/ 19 h 19"/>
                <a:gd name="T12" fmla="*/ 28 w 28"/>
                <a:gd name="T13" fmla="*/ 15 h 19"/>
                <a:gd name="T14" fmla="*/ 28 w 28"/>
                <a:gd name="T15" fmla="*/ 13 h 19"/>
                <a:gd name="T16" fmla="*/ 28 w 28"/>
                <a:gd name="T17" fmla="*/ 13 h 19"/>
                <a:gd name="T18" fmla="*/ 24 w 28"/>
                <a:gd name="T19" fmla="*/ 11 h 19"/>
                <a:gd name="T20" fmla="*/ 16 w 28"/>
                <a:gd name="T21" fmla="*/ 13 h 19"/>
                <a:gd name="T22" fmla="*/ 16 w 28"/>
                <a:gd name="T23" fmla="*/ 13 h 19"/>
                <a:gd name="T24" fmla="*/ 16 w 28"/>
                <a:gd name="T25" fmla="*/ 15 h 19"/>
                <a:gd name="T26" fmla="*/ 16 w 28"/>
                <a:gd name="T27" fmla="*/ 15 h 19"/>
                <a:gd name="T28" fmla="*/ 8 w 28"/>
                <a:gd name="T29" fmla="*/ 13 h 19"/>
                <a:gd name="T30" fmla="*/ 8 w 28"/>
                <a:gd name="T31" fmla="*/ 8 h 19"/>
                <a:gd name="T32" fmla="*/ 8 w 28"/>
                <a:gd name="T33" fmla="*/ 0 h 19"/>
                <a:gd name="T34" fmla="*/ 8 w 28"/>
                <a:gd name="T35" fmla="*/ 0 h 19"/>
                <a:gd name="T36" fmla="*/ 0 w 28"/>
                <a:gd name="T37" fmla="*/ 6 h 19"/>
                <a:gd name="T38" fmla="*/ 4 w 28"/>
                <a:gd name="T39" fmla="*/ 13 h 19"/>
                <a:gd name="T40" fmla="*/ 8 w 28"/>
                <a:gd name="T41" fmla="*/ 17 h 19"/>
                <a:gd name="T42" fmla="*/ 16 w 28"/>
                <a:gd name="T43" fmla="*/ 19 h 19"/>
                <a:gd name="T44" fmla="*/ 16 w 28"/>
                <a:gd name="T4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19">
                  <a:moveTo>
                    <a:pt x="16" y="19"/>
                  </a:move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8" y="15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4" y="11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8" y="13"/>
                  </a:lnTo>
                  <a:lnTo>
                    <a:pt x="8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6"/>
                  </a:lnTo>
                  <a:lnTo>
                    <a:pt x="4" y="13"/>
                  </a:lnTo>
                  <a:lnTo>
                    <a:pt x="8" y="17"/>
                  </a:lnTo>
                  <a:lnTo>
                    <a:pt x="16" y="19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1" name="Freeform 93"/>
            <p:cNvSpPr>
              <a:spLocks/>
            </p:cNvSpPr>
            <p:nvPr/>
          </p:nvSpPr>
          <p:spPr bwMode="auto">
            <a:xfrm>
              <a:off x="4219" y="5595"/>
              <a:ext cx="69" cy="110"/>
            </a:xfrm>
            <a:custGeom>
              <a:avLst/>
              <a:gdLst>
                <a:gd name="T0" fmla="*/ 65 w 69"/>
                <a:gd name="T1" fmla="*/ 65 h 110"/>
                <a:gd name="T2" fmla="*/ 65 w 69"/>
                <a:gd name="T3" fmla="*/ 65 h 110"/>
                <a:gd name="T4" fmla="*/ 61 w 69"/>
                <a:gd name="T5" fmla="*/ 76 h 110"/>
                <a:gd name="T6" fmla="*/ 57 w 69"/>
                <a:gd name="T7" fmla="*/ 89 h 110"/>
                <a:gd name="T8" fmla="*/ 41 w 69"/>
                <a:gd name="T9" fmla="*/ 110 h 110"/>
                <a:gd name="T10" fmla="*/ 45 w 69"/>
                <a:gd name="T11" fmla="*/ 106 h 110"/>
                <a:gd name="T12" fmla="*/ 45 w 69"/>
                <a:gd name="T13" fmla="*/ 106 h 110"/>
                <a:gd name="T14" fmla="*/ 61 w 69"/>
                <a:gd name="T15" fmla="*/ 84 h 110"/>
                <a:gd name="T16" fmla="*/ 65 w 69"/>
                <a:gd name="T17" fmla="*/ 71 h 110"/>
                <a:gd name="T18" fmla="*/ 69 w 69"/>
                <a:gd name="T19" fmla="*/ 61 h 110"/>
                <a:gd name="T20" fmla="*/ 69 w 69"/>
                <a:gd name="T21" fmla="*/ 61 h 110"/>
                <a:gd name="T22" fmla="*/ 69 w 69"/>
                <a:gd name="T23" fmla="*/ 41 h 110"/>
                <a:gd name="T24" fmla="*/ 65 w 69"/>
                <a:gd name="T25" fmla="*/ 28 h 110"/>
                <a:gd name="T26" fmla="*/ 57 w 69"/>
                <a:gd name="T27" fmla="*/ 17 h 110"/>
                <a:gd name="T28" fmla="*/ 49 w 69"/>
                <a:gd name="T29" fmla="*/ 9 h 110"/>
                <a:gd name="T30" fmla="*/ 37 w 69"/>
                <a:gd name="T31" fmla="*/ 4 h 110"/>
                <a:gd name="T32" fmla="*/ 29 w 69"/>
                <a:gd name="T33" fmla="*/ 0 h 110"/>
                <a:gd name="T34" fmla="*/ 16 w 69"/>
                <a:gd name="T35" fmla="*/ 0 h 110"/>
                <a:gd name="T36" fmla="*/ 8 w 69"/>
                <a:gd name="T37" fmla="*/ 2 h 110"/>
                <a:gd name="T38" fmla="*/ 8 w 69"/>
                <a:gd name="T39" fmla="*/ 2 h 110"/>
                <a:gd name="T40" fmla="*/ 4 w 69"/>
                <a:gd name="T41" fmla="*/ 7 h 110"/>
                <a:gd name="T42" fmla="*/ 0 w 69"/>
                <a:gd name="T43" fmla="*/ 9 h 110"/>
                <a:gd name="T44" fmla="*/ 0 w 69"/>
                <a:gd name="T45" fmla="*/ 9 h 110"/>
                <a:gd name="T46" fmla="*/ 4 w 69"/>
                <a:gd name="T47" fmla="*/ 7 h 110"/>
                <a:gd name="T48" fmla="*/ 4 w 69"/>
                <a:gd name="T49" fmla="*/ 7 h 110"/>
                <a:gd name="T50" fmla="*/ 12 w 69"/>
                <a:gd name="T51" fmla="*/ 4 h 110"/>
                <a:gd name="T52" fmla="*/ 25 w 69"/>
                <a:gd name="T53" fmla="*/ 4 h 110"/>
                <a:gd name="T54" fmla="*/ 33 w 69"/>
                <a:gd name="T55" fmla="*/ 9 h 110"/>
                <a:gd name="T56" fmla="*/ 45 w 69"/>
                <a:gd name="T57" fmla="*/ 13 h 110"/>
                <a:gd name="T58" fmla="*/ 53 w 69"/>
                <a:gd name="T59" fmla="*/ 22 h 110"/>
                <a:gd name="T60" fmla="*/ 61 w 69"/>
                <a:gd name="T61" fmla="*/ 33 h 110"/>
                <a:gd name="T62" fmla="*/ 65 w 69"/>
                <a:gd name="T63" fmla="*/ 45 h 110"/>
                <a:gd name="T64" fmla="*/ 65 w 69"/>
                <a:gd name="T65" fmla="*/ 65 h 110"/>
                <a:gd name="T66" fmla="*/ 65 w 69"/>
                <a:gd name="T67" fmla="*/ 6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" h="110">
                  <a:moveTo>
                    <a:pt x="65" y="65"/>
                  </a:moveTo>
                  <a:lnTo>
                    <a:pt x="65" y="65"/>
                  </a:lnTo>
                  <a:lnTo>
                    <a:pt x="61" y="76"/>
                  </a:lnTo>
                  <a:lnTo>
                    <a:pt x="57" y="89"/>
                  </a:lnTo>
                  <a:lnTo>
                    <a:pt x="41" y="110"/>
                  </a:lnTo>
                  <a:lnTo>
                    <a:pt x="45" y="106"/>
                  </a:lnTo>
                  <a:lnTo>
                    <a:pt x="45" y="106"/>
                  </a:lnTo>
                  <a:lnTo>
                    <a:pt x="61" y="84"/>
                  </a:lnTo>
                  <a:lnTo>
                    <a:pt x="65" y="71"/>
                  </a:lnTo>
                  <a:lnTo>
                    <a:pt x="69" y="61"/>
                  </a:lnTo>
                  <a:lnTo>
                    <a:pt x="69" y="61"/>
                  </a:lnTo>
                  <a:lnTo>
                    <a:pt x="69" y="41"/>
                  </a:lnTo>
                  <a:lnTo>
                    <a:pt x="65" y="28"/>
                  </a:lnTo>
                  <a:lnTo>
                    <a:pt x="57" y="17"/>
                  </a:lnTo>
                  <a:lnTo>
                    <a:pt x="49" y="9"/>
                  </a:lnTo>
                  <a:lnTo>
                    <a:pt x="37" y="4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12" y="4"/>
                  </a:lnTo>
                  <a:lnTo>
                    <a:pt x="25" y="4"/>
                  </a:lnTo>
                  <a:lnTo>
                    <a:pt x="33" y="9"/>
                  </a:lnTo>
                  <a:lnTo>
                    <a:pt x="45" y="13"/>
                  </a:lnTo>
                  <a:lnTo>
                    <a:pt x="53" y="22"/>
                  </a:lnTo>
                  <a:lnTo>
                    <a:pt x="61" y="33"/>
                  </a:lnTo>
                  <a:lnTo>
                    <a:pt x="65" y="45"/>
                  </a:lnTo>
                  <a:lnTo>
                    <a:pt x="65" y="65"/>
                  </a:lnTo>
                  <a:lnTo>
                    <a:pt x="65" y="65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Freeform 94"/>
            <p:cNvSpPr>
              <a:spLocks/>
            </p:cNvSpPr>
            <p:nvPr/>
          </p:nvSpPr>
          <p:spPr bwMode="auto">
            <a:xfrm>
              <a:off x="3901" y="5403"/>
              <a:ext cx="45" cy="20"/>
            </a:xfrm>
            <a:custGeom>
              <a:avLst/>
              <a:gdLst>
                <a:gd name="T0" fmla="*/ 45 w 45"/>
                <a:gd name="T1" fmla="*/ 11 h 20"/>
                <a:gd name="T2" fmla="*/ 45 w 45"/>
                <a:gd name="T3" fmla="*/ 11 h 20"/>
                <a:gd name="T4" fmla="*/ 45 w 45"/>
                <a:gd name="T5" fmla="*/ 11 h 20"/>
                <a:gd name="T6" fmla="*/ 45 w 45"/>
                <a:gd name="T7" fmla="*/ 11 h 20"/>
                <a:gd name="T8" fmla="*/ 41 w 45"/>
                <a:gd name="T9" fmla="*/ 7 h 20"/>
                <a:gd name="T10" fmla="*/ 41 w 45"/>
                <a:gd name="T11" fmla="*/ 7 h 20"/>
                <a:gd name="T12" fmla="*/ 37 w 45"/>
                <a:gd name="T13" fmla="*/ 3 h 20"/>
                <a:gd name="T14" fmla="*/ 33 w 45"/>
                <a:gd name="T15" fmla="*/ 0 h 20"/>
                <a:gd name="T16" fmla="*/ 28 w 45"/>
                <a:gd name="T17" fmla="*/ 0 h 20"/>
                <a:gd name="T18" fmla="*/ 28 w 45"/>
                <a:gd name="T19" fmla="*/ 0 h 20"/>
                <a:gd name="T20" fmla="*/ 24 w 45"/>
                <a:gd name="T21" fmla="*/ 3 h 20"/>
                <a:gd name="T22" fmla="*/ 24 w 45"/>
                <a:gd name="T23" fmla="*/ 5 h 20"/>
                <a:gd name="T24" fmla="*/ 28 w 45"/>
                <a:gd name="T25" fmla="*/ 11 h 20"/>
                <a:gd name="T26" fmla="*/ 28 w 45"/>
                <a:gd name="T27" fmla="*/ 11 h 20"/>
                <a:gd name="T28" fmla="*/ 33 w 45"/>
                <a:gd name="T29" fmla="*/ 11 h 20"/>
                <a:gd name="T30" fmla="*/ 33 w 45"/>
                <a:gd name="T31" fmla="*/ 11 h 20"/>
                <a:gd name="T32" fmla="*/ 24 w 45"/>
                <a:gd name="T33" fmla="*/ 15 h 20"/>
                <a:gd name="T34" fmla="*/ 16 w 45"/>
                <a:gd name="T35" fmla="*/ 18 h 20"/>
                <a:gd name="T36" fmla="*/ 8 w 45"/>
                <a:gd name="T37" fmla="*/ 18 h 20"/>
                <a:gd name="T38" fmla="*/ 0 w 45"/>
                <a:gd name="T39" fmla="*/ 18 h 20"/>
                <a:gd name="T40" fmla="*/ 0 w 45"/>
                <a:gd name="T41" fmla="*/ 18 h 20"/>
                <a:gd name="T42" fmla="*/ 12 w 45"/>
                <a:gd name="T43" fmla="*/ 20 h 20"/>
                <a:gd name="T44" fmla="*/ 28 w 45"/>
                <a:gd name="T45" fmla="*/ 20 h 20"/>
                <a:gd name="T46" fmla="*/ 37 w 45"/>
                <a:gd name="T47" fmla="*/ 18 h 20"/>
                <a:gd name="T48" fmla="*/ 45 w 45"/>
                <a:gd name="T49" fmla="*/ 11 h 20"/>
                <a:gd name="T50" fmla="*/ 45 w 45"/>
                <a:gd name="T51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20">
                  <a:moveTo>
                    <a:pt x="45" y="11"/>
                  </a:moveTo>
                  <a:lnTo>
                    <a:pt x="45" y="11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3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3"/>
                  </a:lnTo>
                  <a:lnTo>
                    <a:pt x="24" y="5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24" y="15"/>
                  </a:lnTo>
                  <a:lnTo>
                    <a:pt x="16" y="18"/>
                  </a:lnTo>
                  <a:lnTo>
                    <a:pt x="8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2" y="20"/>
                  </a:lnTo>
                  <a:lnTo>
                    <a:pt x="28" y="20"/>
                  </a:lnTo>
                  <a:lnTo>
                    <a:pt x="37" y="18"/>
                  </a:lnTo>
                  <a:lnTo>
                    <a:pt x="45" y="11"/>
                  </a:lnTo>
                  <a:lnTo>
                    <a:pt x="45" y="11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3" name="Freeform 95"/>
            <p:cNvSpPr>
              <a:spLocks/>
            </p:cNvSpPr>
            <p:nvPr/>
          </p:nvSpPr>
          <p:spPr bwMode="auto">
            <a:xfrm>
              <a:off x="3877" y="5371"/>
              <a:ext cx="274" cy="50"/>
            </a:xfrm>
            <a:custGeom>
              <a:avLst/>
              <a:gdLst>
                <a:gd name="T0" fmla="*/ 266 w 274"/>
                <a:gd name="T1" fmla="*/ 19 h 50"/>
                <a:gd name="T2" fmla="*/ 266 w 274"/>
                <a:gd name="T3" fmla="*/ 19 h 50"/>
                <a:gd name="T4" fmla="*/ 238 w 274"/>
                <a:gd name="T5" fmla="*/ 13 h 50"/>
                <a:gd name="T6" fmla="*/ 209 w 274"/>
                <a:gd name="T7" fmla="*/ 9 h 50"/>
                <a:gd name="T8" fmla="*/ 181 w 274"/>
                <a:gd name="T9" fmla="*/ 4 h 50"/>
                <a:gd name="T10" fmla="*/ 149 w 274"/>
                <a:gd name="T11" fmla="*/ 2 h 50"/>
                <a:gd name="T12" fmla="*/ 149 w 274"/>
                <a:gd name="T13" fmla="*/ 2 h 50"/>
                <a:gd name="T14" fmla="*/ 105 w 274"/>
                <a:gd name="T15" fmla="*/ 0 h 50"/>
                <a:gd name="T16" fmla="*/ 69 w 274"/>
                <a:gd name="T17" fmla="*/ 2 h 50"/>
                <a:gd name="T18" fmla="*/ 40 w 274"/>
                <a:gd name="T19" fmla="*/ 6 h 50"/>
                <a:gd name="T20" fmla="*/ 20 w 274"/>
                <a:gd name="T21" fmla="*/ 13 h 50"/>
                <a:gd name="T22" fmla="*/ 8 w 274"/>
                <a:gd name="T23" fmla="*/ 22 h 50"/>
                <a:gd name="T24" fmla="*/ 0 w 274"/>
                <a:gd name="T25" fmla="*/ 28 h 50"/>
                <a:gd name="T26" fmla="*/ 0 w 274"/>
                <a:gd name="T27" fmla="*/ 37 h 50"/>
                <a:gd name="T28" fmla="*/ 8 w 274"/>
                <a:gd name="T29" fmla="*/ 43 h 50"/>
                <a:gd name="T30" fmla="*/ 8 w 274"/>
                <a:gd name="T31" fmla="*/ 43 h 50"/>
                <a:gd name="T32" fmla="*/ 12 w 274"/>
                <a:gd name="T33" fmla="*/ 47 h 50"/>
                <a:gd name="T34" fmla="*/ 24 w 274"/>
                <a:gd name="T35" fmla="*/ 50 h 50"/>
                <a:gd name="T36" fmla="*/ 24 w 274"/>
                <a:gd name="T37" fmla="*/ 50 h 50"/>
                <a:gd name="T38" fmla="*/ 16 w 274"/>
                <a:gd name="T39" fmla="*/ 45 h 50"/>
                <a:gd name="T40" fmla="*/ 16 w 274"/>
                <a:gd name="T41" fmla="*/ 45 h 50"/>
                <a:gd name="T42" fmla="*/ 12 w 274"/>
                <a:gd name="T43" fmla="*/ 39 h 50"/>
                <a:gd name="T44" fmla="*/ 12 w 274"/>
                <a:gd name="T45" fmla="*/ 32 h 50"/>
                <a:gd name="T46" fmla="*/ 20 w 274"/>
                <a:gd name="T47" fmla="*/ 24 h 50"/>
                <a:gd name="T48" fmla="*/ 32 w 274"/>
                <a:gd name="T49" fmla="*/ 17 h 50"/>
                <a:gd name="T50" fmla="*/ 52 w 274"/>
                <a:gd name="T51" fmla="*/ 11 h 50"/>
                <a:gd name="T52" fmla="*/ 81 w 274"/>
                <a:gd name="T53" fmla="*/ 6 h 50"/>
                <a:gd name="T54" fmla="*/ 117 w 274"/>
                <a:gd name="T55" fmla="*/ 4 h 50"/>
                <a:gd name="T56" fmla="*/ 161 w 274"/>
                <a:gd name="T57" fmla="*/ 4 h 50"/>
                <a:gd name="T58" fmla="*/ 161 w 274"/>
                <a:gd name="T59" fmla="*/ 4 h 50"/>
                <a:gd name="T60" fmla="*/ 189 w 274"/>
                <a:gd name="T61" fmla="*/ 6 h 50"/>
                <a:gd name="T62" fmla="*/ 222 w 274"/>
                <a:gd name="T63" fmla="*/ 11 h 50"/>
                <a:gd name="T64" fmla="*/ 250 w 274"/>
                <a:gd name="T65" fmla="*/ 17 h 50"/>
                <a:gd name="T66" fmla="*/ 274 w 274"/>
                <a:gd name="T67" fmla="*/ 24 h 50"/>
                <a:gd name="T68" fmla="*/ 266 w 274"/>
                <a:gd name="T6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4" h="50">
                  <a:moveTo>
                    <a:pt x="266" y="19"/>
                  </a:moveTo>
                  <a:lnTo>
                    <a:pt x="266" y="19"/>
                  </a:lnTo>
                  <a:lnTo>
                    <a:pt x="238" y="13"/>
                  </a:lnTo>
                  <a:lnTo>
                    <a:pt x="209" y="9"/>
                  </a:lnTo>
                  <a:lnTo>
                    <a:pt x="181" y="4"/>
                  </a:lnTo>
                  <a:lnTo>
                    <a:pt x="149" y="2"/>
                  </a:lnTo>
                  <a:lnTo>
                    <a:pt x="149" y="2"/>
                  </a:lnTo>
                  <a:lnTo>
                    <a:pt x="105" y="0"/>
                  </a:lnTo>
                  <a:lnTo>
                    <a:pt x="69" y="2"/>
                  </a:lnTo>
                  <a:lnTo>
                    <a:pt x="40" y="6"/>
                  </a:lnTo>
                  <a:lnTo>
                    <a:pt x="20" y="13"/>
                  </a:lnTo>
                  <a:lnTo>
                    <a:pt x="8" y="22"/>
                  </a:lnTo>
                  <a:lnTo>
                    <a:pt x="0" y="28"/>
                  </a:lnTo>
                  <a:lnTo>
                    <a:pt x="0" y="37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12" y="47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2" y="39"/>
                  </a:lnTo>
                  <a:lnTo>
                    <a:pt x="12" y="32"/>
                  </a:lnTo>
                  <a:lnTo>
                    <a:pt x="20" y="24"/>
                  </a:lnTo>
                  <a:lnTo>
                    <a:pt x="32" y="17"/>
                  </a:lnTo>
                  <a:lnTo>
                    <a:pt x="52" y="11"/>
                  </a:lnTo>
                  <a:lnTo>
                    <a:pt x="81" y="6"/>
                  </a:lnTo>
                  <a:lnTo>
                    <a:pt x="117" y="4"/>
                  </a:lnTo>
                  <a:lnTo>
                    <a:pt x="161" y="4"/>
                  </a:lnTo>
                  <a:lnTo>
                    <a:pt x="161" y="4"/>
                  </a:lnTo>
                  <a:lnTo>
                    <a:pt x="189" y="6"/>
                  </a:lnTo>
                  <a:lnTo>
                    <a:pt x="222" y="11"/>
                  </a:lnTo>
                  <a:lnTo>
                    <a:pt x="250" y="17"/>
                  </a:lnTo>
                  <a:lnTo>
                    <a:pt x="274" y="24"/>
                  </a:lnTo>
                  <a:lnTo>
                    <a:pt x="266" y="1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4" name="Freeform 96"/>
            <p:cNvSpPr>
              <a:spLocks/>
            </p:cNvSpPr>
            <p:nvPr/>
          </p:nvSpPr>
          <p:spPr bwMode="auto">
            <a:xfrm>
              <a:off x="4139" y="5287"/>
              <a:ext cx="129" cy="99"/>
            </a:xfrm>
            <a:custGeom>
              <a:avLst/>
              <a:gdLst>
                <a:gd name="T0" fmla="*/ 44 w 129"/>
                <a:gd name="T1" fmla="*/ 32 h 99"/>
                <a:gd name="T2" fmla="*/ 44 w 129"/>
                <a:gd name="T3" fmla="*/ 32 h 99"/>
                <a:gd name="T4" fmla="*/ 44 w 129"/>
                <a:gd name="T5" fmla="*/ 37 h 99"/>
                <a:gd name="T6" fmla="*/ 44 w 129"/>
                <a:gd name="T7" fmla="*/ 45 h 99"/>
                <a:gd name="T8" fmla="*/ 40 w 129"/>
                <a:gd name="T9" fmla="*/ 52 h 99"/>
                <a:gd name="T10" fmla="*/ 40 w 129"/>
                <a:gd name="T11" fmla="*/ 52 h 99"/>
                <a:gd name="T12" fmla="*/ 56 w 129"/>
                <a:gd name="T13" fmla="*/ 54 h 99"/>
                <a:gd name="T14" fmla="*/ 68 w 129"/>
                <a:gd name="T15" fmla="*/ 56 h 99"/>
                <a:gd name="T16" fmla="*/ 84 w 129"/>
                <a:gd name="T17" fmla="*/ 60 h 99"/>
                <a:gd name="T18" fmla="*/ 84 w 129"/>
                <a:gd name="T19" fmla="*/ 60 h 99"/>
                <a:gd name="T20" fmla="*/ 100 w 129"/>
                <a:gd name="T21" fmla="*/ 71 h 99"/>
                <a:gd name="T22" fmla="*/ 113 w 129"/>
                <a:gd name="T23" fmla="*/ 84 h 99"/>
                <a:gd name="T24" fmla="*/ 129 w 129"/>
                <a:gd name="T25" fmla="*/ 99 h 99"/>
                <a:gd name="T26" fmla="*/ 129 w 129"/>
                <a:gd name="T27" fmla="*/ 99 h 99"/>
                <a:gd name="T28" fmla="*/ 117 w 129"/>
                <a:gd name="T29" fmla="*/ 75 h 99"/>
                <a:gd name="T30" fmla="*/ 105 w 129"/>
                <a:gd name="T31" fmla="*/ 56 h 99"/>
                <a:gd name="T32" fmla="*/ 92 w 129"/>
                <a:gd name="T33" fmla="*/ 41 h 99"/>
                <a:gd name="T34" fmla="*/ 92 w 129"/>
                <a:gd name="T35" fmla="*/ 41 h 99"/>
                <a:gd name="T36" fmla="*/ 72 w 129"/>
                <a:gd name="T37" fmla="*/ 26 h 99"/>
                <a:gd name="T38" fmla="*/ 60 w 129"/>
                <a:gd name="T39" fmla="*/ 19 h 99"/>
                <a:gd name="T40" fmla="*/ 60 w 129"/>
                <a:gd name="T41" fmla="*/ 19 h 99"/>
                <a:gd name="T42" fmla="*/ 72 w 129"/>
                <a:gd name="T43" fmla="*/ 24 h 99"/>
                <a:gd name="T44" fmla="*/ 84 w 129"/>
                <a:gd name="T45" fmla="*/ 30 h 99"/>
                <a:gd name="T46" fmla="*/ 96 w 129"/>
                <a:gd name="T47" fmla="*/ 34 h 99"/>
                <a:gd name="T48" fmla="*/ 96 w 129"/>
                <a:gd name="T49" fmla="*/ 34 h 99"/>
                <a:gd name="T50" fmla="*/ 105 w 129"/>
                <a:gd name="T51" fmla="*/ 43 h 99"/>
                <a:gd name="T52" fmla="*/ 113 w 129"/>
                <a:gd name="T53" fmla="*/ 54 h 99"/>
                <a:gd name="T54" fmla="*/ 121 w 129"/>
                <a:gd name="T55" fmla="*/ 67 h 99"/>
                <a:gd name="T56" fmla="*/ 121 w 129"/>
                <a:gd name="T57" fmla="*/ 67 h 99"/>
                <a:gd name="T58" fmla="*/ 117 w 129"/>
                <a:gd name="T59" fmla="*/ 54 h 99"/>
                <a:gd name="T60" fmla="*/ 113 w 129"/>
                <a:gd name="T61" fmla="*/ 37 h 99"/>
                <a:gd name="T62" fmla="*/ 113 w 129"/>
                <a:gd name="T63" fmla="*/ 37 h 99"/>
                <a:gd name="T64" fmla="*/ 117 w 129"/>
                <a:gd name="T65" fmla="*/ 22 h 99"/>
                <a:gd name="T66" fmla="*/ 117 w 129"/>
                <a:gd name="T67" fmla="*/ 22 h 99"/>
                <a:gd name="T68" fmla="*/ 105 w 129"/>
                <a:gd name="T69" fmla="*/ 19 h 99"/>
                <a:gd name="T70" fmla="*/ 72 w 129"/>
                <a:gd name="T71" fmla="*/ 13 h 99"/>
                <a:gd name="T72" fmla="*/ 72 w 129"/>
                <a:gd name="T73" fmla="*/ 13 h 99"/>
                <a:gd name="T74" fmla="*/ 0 w 129"/>
                <a:gd name="T75" fmla="*/ 0 h 99"/>
                <a:gd name="T76" fmla="*/ 0 w 129"/>
                <a:gd name="T77" fmla="*/ 0 h 99"/>
                <a:gd name="T78" fmla="*/ 20 w 129"/>
                <a:gd name="T79" fmla="*/ 9 h 99"/>
                <a:gd name="T80" fmla="*/ 36 w 129"/>
                <a:gd name="T81" fmla="*/ 19 h 99"/>
                <a:gd name="T82" fmla="*/ 44 w 129"/>
                <a:gd name="T83" fmla="*/ 32 h 99"/>
                <a:gd name="T84" fmla="*/ 44 w 129"/>
                <a:gd name="T85" fmla="*/ 3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9" h="99">
                  <a:moveTo>
                    <a:pt x="44" y="32"/>
                  </a:moveTo>
                  <a:lnTo>
                    <a:pt x="44" y="32"/>
                  </a:lnTo>
                  <a:lnTo>
                    <a:pt x="44" y="37"/>
                  </a:lnTo>
                  <a:lnTo>
                    <a:pt x="44" y="45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56" y="54"/>
                  </a:lnTo>
                  <a:lnTo>
                    <a:pt x="68" y="56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100" y="71"/>
                  </a:lnTo>
                  <a:lnTo>
                    <a:pt x="113" y="84"/>
                  </a:lnTo>
                  <a:lnTo>
                    <a:pt x="129" y="99"/>
                  </a:lnTo>
                  <a:lnTo>
                    <a:pt x="129" y="99"/>
                  </a:lnTo>
                  <a:lnTo>
                    <a:pt x="117" y="75"/>
                  </a:lnTo>
                  <a:lnTo>
                    <a:pt x="105" y="56"/>
                  </a:lnTo>
                  <a:lnTo>
                    <a:pt x="92" y="41"/>
                  </a:lnTo>
                  <a:lnTo>
                    <a:pt x="92" y="41"/>
                  </a:lnTo>
                  <a:lnTo>
                    <a:pt x="72" y="26"/>
                  </a:lnTo>
                  <a:lnTo>
                    <a:pt x="60" y="19"/>
                  </a:lnTo>
                  <a:lnTo>
                    <a:pt x="60" y="19"/>
                  </a:lnTo>
                  <a:lnTo>
                    <a:pt x="72" y="24"/>
                  </a:lnTo>
                  <a:lnTo>
                    <a:pt x="84" y="30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105" y="43"/>
                  </a:lnTo>
                  <a:lnTo>
                    <a:pt x="113" y="54"/>
                  </a:lnTo>
                  <a:lnTo>
                    <a:pt x="121" y="67"/>
                  </a:lnTo>
                  <a:lnTo>
                    <a:pt x="121" y="67"/>
                  </a:lnTo>
                  <a:lnTo>
                    <a:pt x="117" y="54"/>
                  </a:lnTo>
                  <a:lnTo>
                    <a:pt x="113" y="37"/>
                  </a:lnTo>
                  <a:lnTo>
                    <a:pt x="113" y="37"/>
                  </a:lnTo>
                  <a:lnTo>
                    <a:pt x="117" y="22"/>
                  </a:lnTo>
                  <a:lnTo>
                    <a:pt x="117" y="22"/>
                  </a:lnTo>
                  <a:lnTo>
                    <a:pt x="105" y="19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9"/>
                  </a:lnTo>
                  <a:lnTo>
                    <a:pt x="36" y="19"/>
                  </a:lnTo>
                  <a:lnTo>
                    <a:pt x="44" y="32"/>
                  </a:lnTo>
                  <a:lnTo>
                    <a:pt x="44" y="32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5" name="Freeform 97"/>
            <p:cNvSpPr>
              <a:spLocks/>
            </p:cNvSpPr>
            <p:nvPr/>
          </p:nvSpPr>
          <p:spPr bwMode="auto">
            <a:xfrm>
              <a:off x="4292" y="5315"/>
              <a:ext cx="16" cy="114"/>
            </a:xfrm>
            <a:custGeom>
              <a:avLst/>
              <a:gdLst>
                <a:gd name="T0" fmla="*/ 4 w 16"/>
                <a:gd name="T1" fmla="*/ 84 h 114"/>
                <a:gd name="T2" fmla="*/ 4 w 16"/>
                <a:gd name="T3" fmla="*/ 84 h 114"/>
                <a:gd name="T4" fmla="*/ 16 w 16"/>
                <a:gd name="T5" fmla="*/ 114 h 114"/>
                <a:gd name="T6" fmla="*/ 16 w 16"/>
                <a:gd name="T7" fmla="*/ 110 h 114"/>
                <a:gd name="T8" fmla="*/ 16 w 16"/>
                <a:gd name="T9" fmla="*/ 110 h 114"/>
                <a:gd name="T10" fmla="*/ 8 w 16"/>
                <a:gd name="T11" fmla="*/ 91 h 114"/>
                <a:gd name="T12" fmla="*/ 8 w 16"/>
                <a:gd name="T13" fmla="*/ 71 h 114"/>
                <a:gd name="T14" fmla="*/ 8 w 16"/>
                <a:gd name="T15" fmla="*/ 71 h 114"/>
                <a:gd name="T16" fmla="*/ 8 w 16"/>
                <a:gd name="T17" fmla="*/ 54 h 114"/>
                <a:gd name="T18" fmla="*/ 8 w 16"/>
                <a:gd name="T19" fmla="*/ 54 h 114"/>
                <a:gd name="T20" fmla="*/ 16 w 16"/>
                <a:gd name="T21" fmla="*/ 22 h 114"/>
                <a:gd name="T22" fmla="*/ 16 w 16"/>
                <a:gd name="T23" fmla="*/ 0 h 114"/>
                <a:gd name="T24" fmla="*/ 16 w 16"/>
                <a:gd name="T25" fmla="*/ 0 h 114"/>
                <a:gd name="T26" fmla="*/ 8 w 16"/>
                <a:gd name="T27" fmla="*/ 22 h 114"/>
                <a:gd name="T28" fmla="*/ 0 w 16"/>
                <a:gd name="T29" fmla="*/ 47 h 114"/>
                <a:gd name="T30" fmla="*/ 0 w 16"/>
                <a:gd name="T31" fmla="*/ 47 h 114"/>
                <a:gd name="T32" fmla="*/ 0 w 16"/>
                <a:gd name="T33" fmla="*/ 65 h 114"/>
                <a:gd name="T34" fmla="*/ 4 w 16"/>
                <a:gd name="T35" fmla="*/ 84 h 114"/>
                <a:gd name="T36" fmla="*/ 4 w 16"/>
                <a:gd name="T37" fmla="*/ 8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114">
                  <a:moveTo>
                    <a:pt x="4" y="84"/>
                  </a:moveTo>
                  <a:lnTo>
                    <a:pt x="4" y="84"/>
                  </a:lnTo>
                  <a:lnTo>
                    <a:pt x="16" y="114"/>
                  </a:lnTo>
                  <a:lnTo>
                    <a:pt x="16" y="110"/>
                  </a:lnTo>
                  <a:lnTo>
                    <a:pt x="16" y="110"/>
                  </a:lnTo>
                  <a:lnTo>
                    <a:pt x="8" y="91"/>
                  </a:lnTo>
                  <a:lnTo>
                    <a:pt x="8" y="71"/>
                  </a:lnTo>
                  <a:lnTo>
                    <a:pt x="8" y="71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16" y="2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22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65"/>
                  </a:lnTo>
                  <a:lnTo>
                    <a:pt x="4" y="84"/>
                  </a:lnTo>
                  <a:lnTo>
                    <a:pt x="4" y="84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6" name="Freeform 98"/>
            <p:cNvSpPr>
              <a:spLocks/>
            </p:cNvSpPr>
            <p:nvPr/>
          </p:nvSpPr>
          <p:spPr bwMode="auto">
            <a:xfrm>
              <a:off x="3797" y="5533"/>
              <a:ext cx="104" cy="36"/>
            </a:xfrm>
            <a:custGeom>
              <a:avLst/>
              <a:gdLst>
                <a:gd name="T0" fmla="*/ 8 w 104"/>
                <a:gd name="T1" fmla="*/ 0 h 36"/>
                <a:gd name="T2" fmla="*/ 8 w 104"/>
                <a:gd name="T3" fmla="*/ 0 h 36"/>
                <a:gd name="T4" fmla="*/ 0 w 104"/>
                <a:gd name="T5" fmla="*/ 4 h 36"/>
                <a:gd name="T6" fmla="*/ 0 w 104"/>
                <a:gd name="T7" fmla="*/ 10 h 36"/>
                <a:gd name="T8" fmla="*/ 0 w 104"/>
                <a:gd name="T9" fmla="*/ 17 h 36"/>
                <a:gd name="T10" fmla="*/ 4 w 104"/>
                <a:gd name="T11" fmla="*/ 23 h 36"/>
                <a:gd name="T12" fmla="*/ 8 w 104"/>
                <a:gd name="T13" fmla="*/ 30 h 36"/>
                <a:gd name="T14" fmla="*/ 20 w 104"/>
                <a:gd name="T15" fmla="*/ 34 h 36"/>
                <a:gd name="T16" fmla="*/ 32 w 104"/>
                <a:gd name="T17" fmla="*/ 36 h 36"/>
                <a:gd name="T18" fmla="*/ 48 w 104"/>
                <a:gd name="T19" fmla="*/ 36 h 36"/>
                <a:gd name="T20" fmla="*/ 48 w 104"/>
                <a:gd name="T21" fmla="*/ 36 h 36"/>
                <a:gd name="T22" fmla="*/ 64 w 104"/>
                <a:gd name="T23" fmla="*/ 34 h 36"/>
                <a:gd name="T24" fmla="*/ 80 w 104"/>
                <a:gd name="T25" fmla="*/ 28 h 36"/>
                <a:gd name="T26" fmla="*/ 92 w 104"/>
                <a:gd name="T27" fmla="*/ 17 h 36"/>
                <a:gd name="T28" fmla="*/ 104 w 104"/>
                <a:gd name="T29" fmla="*/ 6 h 36"/>
                <a:gd name="T30" fmla="*/ 104 w 104"/>
                <a:gd name="T31" fmla="*/ 6 h 36"/>
                <a:gd name="T32" fmla="*/ 92 w 104"/>
                <a:gd name="T33" fmla="*/ 13 h 36"/>
                <a:gd name="T34" fmla="*/ 84 w 104"/>
                <a:gd name="T35" fmla="*/ 19 h 36"/>
                <a:gd name="T36" fmla="*/ 68 w 104"/>
                <a:gd name="T37" fmla="*/ 23 h 36"/>
                <a:gd name="T38" fmla="*/ 56 w 104"/>
                <a:gd name="T39" fmla="*/ 23 h 36"/>
                <a:gd name="T40" fmla="*/ 56 w 104"/>
                <a:gd name="T41" fmla="*/ 23 h 36"/>
                <a:gd name="T42" fmla="*/ 44 w 104"/>
                <a:gd name="T43" fmla="*/ 23 h 36"/>
                <a:gd name="T44" fmla="*/ 36 w 104"/>
                <a:gd name="T45" fmla="*/ 23 h 36"/>
                <a:gd name="T46" fmla="*/ 20 w 104"/>
                <a:gd name="T47" fmla="*/ 17 h 36"/>
                <a:gd name="T48" fmla="*/ 12 w 104"/>
                <a:gd name="T49" fmla="*/ 8 h 36"/>
                <a:gd name="T50" fmla="*/ 8 w 104"/>
                <a:gd name="T51" fmla="*/ 0 h 36"/>
                <a:gd name="T52" fmla="*/ 8 w 104"/>
                <a:gd name="T5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4" h="36">
                  <a:moveTo>
                    <a:pt x="8" y="0"/>
                  </a:moveTo>
                  <a:lnTo>
                    <a:pt x="8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4" y="23"/>
                  </a:lnTo>
                  <a:lnTo>
                    <a:pt x="8" y="30"/>
                  </a:lnTo>
                  <a:lnTo>
                    <a:pt x="20" y="34"/>
                  </a:lnTo>
                  <a:lnTo>
                    <a:pt x="32" y="36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64" y="34"/>
                  </a:lnTo>
                  <a:lnTo>
                    <a:pt x="80" y="28"/>
                  </a:lnTo>
                  <a:lnTo>
                    <a:pt x="92" y="17"/>
                  </a:lnTo>
                  <a:lnTo>
                    <a:pt x="104" y="6"/>
                  </a:lnTo>
                  <a:lnTo>
                    <a:pt x="104" y="6"/>
                  </a:lnTo>
                  <a:lnTo>
                    <a:pt x="92" y="13"/>
                  </a:lnTo>
                  <a:lnTo>
                    <a:pt x="84" y="19"/>
                  </a:lnTo>
                  <a:lnTo>
                    <a:pt x="68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44" y="23"/>
                  </a:lnTo>
                  <a:lnTo>
                    <a:pt x="36" y="23"/>
                  </a:lnTo>
                  <a:lnTo>
                    <a:pt x="20" y="17"/>
                  </a:lnTo>
                  <a:lnTo>
                    <a:pt x="12" y="8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7" name="Freeform 99"/>
            <p:cNvSpPr>
              <a:spLocks/>
            </p:cNvSpPr>
            <p:nvPr/>
          </p:nvSpPr>
          <p:spPr bwMode="auto">
            <a:xfrm>
              <a:off x="4207" y="5686"/>
              <a:ext cx="101" cy="64"/>
            </a:xfrm>
            <a:custGeom>
              <a:avLst/>
              <a:gdLst>
                <a:gd name="T0" fmla="*/ 65 w 101"/>
                <a:gd name="T1" fmla="*/ 19 h 64"/>
                <a:gd name="T2" fmla="*/ 65 w 101"/>
                <a:gd name="T3" fmla="*/ 19 h 64"/>
                <a:gd name="T4" fmla="*/ 28 w 101"/>
                <a:gd name="T5" fmla="*/ 41 h 64"/>
                <a:gd name="T6" fmla="*/ 0 w 101"/>
                <a:gd name="T7" fmla="*/ 64 h 64"/>
                <a:gd name="T8" fmla="*/ 20 w 101"/>
                <a:gd name="T9" fmla="*/ 64 h 64"/>
                <a:gd name="T10" fmla="*/ 20 w 101"/>
                <a:gd name="T11" fmla="*/ 64 h 64"/>
                <a:gd name="T12" fmla="*/ 57 w 101"/>
                <a:gd name="T13" fmla="*/ 41 h 64"/>
                <a:gd name="T14" fmla="*/ 101 w 101"/>
                <a:gd name="T15" fmla="*/ 19 h 64"/>
                <a:gd name="T16" fmla="*/ 101 w 101"/>
                <a:gd name="T17" fmla="*/ 0 h 64"/>
                <a:gd name="T18" fmla="*/ 101 w 101"/>
                <a:gd name="T19" fmla="*/ 0 h 64"/>
                <a:gd name="T20" fmla="*/ 81 w 101"/>
                <a:gd name="T21" fmla="*/ 10 h 64"/>
                <a:gd name="T22" fmla="*/ 81 w 101"/>
                <a:gd name="T23" fmla="*/ 10 h 64"/>
                <a:gd name="T24" fmla="*/ 65 w 101"/>
                <a:gd name="T25" fmla="*/ 19 h 64"/>
                <a:gd name="T26" fmla="*/ 65 w 101"/>
                <a:gd name="T27" fmla="*/ 1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1" h="64">
                  <a:moveTo>
                    <a:pt x="65" y="19"/>
                  </a:moveTo>
                  <a:lnTo>
                    <a:pt x="65" y="19"/>
                  </a:lnTo>
                  <a:lnTo>
                    <a:pt x="28" y="41"/>
                  </a:lnTo>
                  <a:lnTo>
                    <a:pt x="0" y="64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57" y="41"/>
                  </a:lnTo>
                  <a:lnTo>
                    <a:pt x="101" y="19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81" y="10"/>
                  </a:lnTo>
                  <a:lnTo>
                    <a:pt x="81" y="10"/>
                  </a:lnTo>
                  <a:lnTo>
                    <a:pt x="65" y="19"/>
                  </a:lnTo>
                  <a:lnTo>
                    <a:pt x="65" y="19"/>
                  </a:lnTo>
                  <a:close/>
                </a:path>
              </a:pathLst>
            </a:custGeom>
            <a:solidFill>
              <a:srgbClr val="DFA1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98" name="正方形/長方形 1097"/>
          <p:cNvSpPr/>
          <p:nvPr/>
        </p:nvSpPr>
        <p:spPr>
          <a:xfrm>
            <a:off x="4077072" y="6609909"/>
            <a:ext cx="25777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66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Century" pitchFamily="18" charset="0"/>
                <a:ea typeface="HGP行書体" pitchFamily="66" charset="-128"/>
                <a:cs typeface="Times New Roman" pitchFamily="18" charset="0"/>
              </a:rPr>
              <a:t>　</a:t>
            </a:r>
            <a:r>
              <a:rPr lang="ja-JP" altLang="en-US" dirty="0" smtClean="0">
                <a:latin typeface="Century" pitchFamily="18" charset="0"/>
                <a:ea typeface="HGP行書体" pitchFamily="66" charset="-128"/>
                <a:cs typeface="Times New Roman" pitchFamily="18" charset="0"/>
              </a:rPr>
              <a:t>　　</a:t>
            </a:r>
            <a:r>
              <a:rPr lang="ja-JP" altLang="en-US" sz="1200" b="1" dirty="0" smtClean="0">
                <a:latin typeface="Century" pitchFamily="18" charset="0"/>
                <a:ea typeface="HGP行書体" pitchFamily="66" charset="-128"/>
                <a:cs typeface="Times New Roman" pitchFamily="18" charset="0"/>
              </a:rPr>
              <a:t>　　　　　　　　</a:t>
            </a:r>
            <a:endParaRPr lang="en-US" altLang="ja-JP" sz="1200" b="1" dirty="0" smtClean="0">
              <a:latin typeface="Century" pitchFamily="18" charset="0"/>
              <a:ea typeface="HGP行書体" pitchFamily="66" charset="-128"/>
              <a:cs typeface="Times New Roman" pitchFamily="18" charset="0"/>
            </a:endParaRPr>
          </a:p>
          <a:p>
            <a:r>
              <a:rPr lang="ja-JP" altLang="ja-JP" sz="1200" b="1" dirty="0"/>
              <a:t>医療法人慧成会　産院いしが</a:t>
            </a:r>
            <a:r>
              <a:rPr lang="ja-JP" altLang="ja-JP" sz="1200" b="1" dirty="0" err="1"/>
              <a:t>せの</a:t>
            </a:r>
            <a:r>
              <a:rPr lang="ja-JP" altLang="ja-JP" sz="1200" b="1" dirty="0"/>
              <a:t>森</a:t>
            </a:r>
          </a:p>
          <a:p>
            <a:r>
              <a:rPr lang="ja-JP" altLang="ja-JP" sz="1200" b="1" dirty="0"/>
              <a:t>〒</a:t>
            </a:r>
            <a:r>
              <a:rPr lang="en-US" altLang="ja-JP" sz="1200" b="1" dirty="0"/>
              <a:t>474-0038</a:t>
            </a:r>
            <a:endParaRPr lang="ja-JP" altLang="ja-JP" sz="1200" b="1" dirty="0"/>
          </a:p>
          <a:p>
            <a:r>
              <a:rPr lang="ja-JP" altLang="ja-JP" sz="1200" b="1" dirty="0"/>
              <a:t>愛知県大府市森岡町</a:t>
            </a:r>
            <a:r>
              <a:rPr lang="en-US" altLang="ja-JP" sz="1200" b="1" dirty="0"/>
              <a:t>1-193</a:t>
            </a:r>
            <a:endParaRPr lang="ja-JP" altLang="ja-JP" sz="1200" b="1" dirty="0"/>
          </a:p>
          <a:p>
            <a:r>
              <a:rPr lang="en-US" altLang="ja-JP" sz="1400" b="1" dirty="0"/>
              <a:t>TEL</a:t>
            </a:r>
            <a:r>
              <a:rPr lang="ja-JP" altLang="ja-JP" sz="1400" b="1" dirty="0"/>
              <a:t>：</a:t>
            </a:r>
            <a:r>
              <a:rPr lang="en-US" altLang="ja-JP" sz="1400" b="1" dirty="0" smtClean="0"/>
              <a:t>0562-44-4131</a:t>
            </a:r>
          </a:p>
          <a:p>
            <a:r>
              <a:rPr lang="en-US" altLang="ja-JP" sz="1200" b="1" dirty="0" smtClean="0"/>
              <a:t>FAX</a:t>
            </a:r>
            <a:r>
              <a:rPr lang="ja-JP" altLang="ja-JP" sz="1200" b="1" dirty="0"/>
              <a:t>：</a:t>
            </a:r>
            <a:r>
              <a:rPr lang="en-US" altLang="ja-JP" sz="1200" b="1" dirty="0"/>
              <a:t>0562-44-8531</a:t>
            </a:r>
            <a:endParaRPr lang="ja-JP" altLang="ja-JP" sz="1200" b="1" dirty="0"/>
          </a:p>
          <a:p>
            <a:r>
              <a:rPr lang="en-US" altLang="ja-JP" sz="1200" b="1" dirty="0"/>
              <a:t>http://www.ishigasenomori.com/</a:t>
            </a:r>
            <a:endParaRPr lang="ja-JP" altLang="ja-JP" sz="1200" b="1" dirty="0"/>
          </a:p>
          <a:p>
            <a:pPr lvl="0" indent="1866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>
                <a:latin typeface="Century" pitchFamily="18" charset="0"/>
                <a:ea typeface="HGP行書体" pitchFamily="66" charset="-128"/>
                <a:cs typeface="Times New Roman" pitchFamily="18" charset="0"/>
              </a:rPr>
              <a:t>　</a:t>
            </a:r>
            <a:r>
              <a:rPr lang="ja-JP" altLang="en-US" sz="1200" b="1" dirty="0" smtClean="0">
                <a:latin typeface="Century" pitchFamily="18" charset="0"/>
                <a:ea typeface="HGP行書体" pitchFamily="66" charset="-128"/>
                <a:cs typeface="Times New Roman" pitchFamily="18" charset="0"/>
              </a:rPr>
              <a:t>　　　　　　　　　　</a:t>
            </a:r>
            <a:r>
              <a:rPr lang="ja-JP" altLang="en-US" sz="1200" b="1" dirty="0">
                <a:latin typeface="Century" pitchFamily="18" charset="0"/>
                <a:ea typeface="HGP行書体" pitchFamily="66" charset="-128"/>
                <a:cs typeface="Times New Roman" pitchFamily="18" charset="0"/>
              </a:rPr>
              <a:t>　</a:t>
            </a:r>
            <a:endParaRPr lang="en-US" altLang="ja-JP" sz="24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4" name="Picture 2" descr="C:\Users\佐藤あけみ\Desktop\産院いしがせの森外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28" y="2286000"/>
            <a:ext cx="1914932" cy="156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佐藤あけみ\Desktop\助外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78" y="3795275"/>
            <a:ext cx="1558599" cy="277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4" descr="C:\Users\佐藤あけみ\Desktop\mn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433" y="3829496"/>
            <a:ext cx="1453980" cy="273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95124" y="3851920"/>
            <a:ext cx="3606332" cy="2448272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ja-JP" altLang="ja-JP" sz="5600" b="1" dirty="0" smtClean="0">
                <a:solidFill>
                  <a:schemeClr val="tx1"/>
                </a:solidFill>
              </a:rPr>
              <a:t>助産師</a:t>
            </a:r>
            <a:r>
              <a:rPr lang="ja-JP" altLang="ja-JP" sz="5600" b="1" dirty="0">
                <a:solidFill>
                  <a:schemeClr val="tx1"/>
                </a:solidFill>
              </a:rPr>
              <a:t>が妊娠期から関わることが出来る</a:t>
            </a:r>
            <a:r>
              <a:rPr lang="ja-JP" altLang="ja-JP" sz="5600" b="1" dirty="0" smtClean="0">
                <a:solidFill>
                  <a:schemeClr val="tx1"/>
                </a:solidFill>
              </a:rPr>
              <a:t>よう</a:t>
            </a:r>
            <a:endParaRPr lang="en-US" altLang="ja-JP" sz="56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6400" b="1" dirty="0" smtClean="0">
                <a:solidFill>
                  <a:srgbClr val="FF0000"/>
                </a:solidFill>
              </a:rPr>
              <a:t>　　</a:t>
            </a:r>
            <a:r>
              <a:rPr lang="ja-JP" altLang="ja-JP" sz="6400" b="1" dirty="0" smtClean="0">
                <a:solidFill>
                  <a:srgbClr val="FF0000"/>
                </a:solidFill>
              </a:rPr>
              <a:t>院内</a:t>
            </a:r>
            <a:r>
              <a:rPr lang="ja-JP" altLang="ja-JP" sz="6400" b="1" dirty="0">
                <a:solidFill>
                  <a:srgbClr val="FF0000"/>
                </a:solidFill>
              </a:rPr>
              <a:t>助産システム</a:t>
            </a:r>
            <a:r>
              <a:rPr lang="ja-JP" altLang="ja-JP" sz="5600" b="1" dirty="0">
                <a:solidFill>
                  <a:schemeClr val="tx1"/>
                </a:solidFill>
              </a:rPr>
              <a:t>をとりいれて</a:t>
            </a:r>
            <a:r>
              <a:rPr lang="ja-JP" altLang="ja-JP" sz="5600" b="1" dirty="0" smtClean="0">
                <a:solidFill>
                  <a:schemeClr val="tx1"/>
                </a:solidFill>
              </a:rPr>
              <a:t>おります</a:t>
            </a:r>
            <a:endParaRPr lang="ja-JP" altLang="ja-JP" sz="5600" b="1" dirty="0">
              <a:solidFill>
                <a:schemeClr val="tx1"/>
              </a:solidFill>
            </a:endParaRPr>
          </a:p>
          <a:p>
            <a:pPr algn="l"/>
            <a:endParaRPr lang="en-US" altLang="ja-JP" sz="48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800" b="1" dirty="0" smtClean="0">
                <a:solidFill>
                  <a:schemeClr val="tx1"/>
                </a:solidFill>
              </a:rPr>
              <a:t>　　　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当院</a:t>
            </a:r>
            <a:r>
              <a:rPr lang="ja-JP" altLang="ja-JP" sz="4800" b="1" dirty="0">
                <a:solidFill>
                  <a:schemeClr val="tx1"/>
                </a:solidFill>
              </a:rPr>
              <a:t>の院内助産システムの助産師の関わりは、</a:t>
            </a:r>
          </a:p>
          <a:p>
            <a:pPr algn="l">
              <a:lnSpc>
                <a:spcPct val="120000"/>
              </a:lnSpc>
            </a:pPr>
            <a:r>
              <a:rPr lang="ja-JP" altLang="en-US" sz="4400" b="1" dirty="0" smtClean="0">
                <a:solidFill>
                  <a:schemeClr val="tx1"/>
                </a:solidFill>
              </a:rPr>
              <a:t>・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妊婦</a:t>
            </a:r>
            <a:r>
              <a:rPr lang="ja-JP" altLang="ja-JP" sz="4800" b="1" dirty="0">
                <a:solidFill>
                  <a:schemeClr val="tx1"/>
                </a:solidFill>
              </a:rPr>
              <a:t>健診　　</a:t>
            </a:r>
            <a:r>
              <a:rPr lang="en-US" altLang="ja-JP" sz="4800" b="1" dirty="0">
                <a:solidFill>
                  <a:schemeClr val="tx1"/>
                </a:solidFill>
              </a:rPr>
              <a:t>15</a:t>
            </a:r>
            <a:r>
              <a:rPr lang="ja-JP" altLang="ja-JP" sz="4800" b="1" dirty="0">
                <a:solidFill>
                  <a:schemeClr val="tx1"/>
                </a:solidFill>
              </a:rPr>
              <a:t>週以降</a:t>
            </a:r>
            <a:r>
              <a:rPr lang="en-US" altLang="ja-JP" sz="4800" b="1" dirty="0">
                <a:solidFill>
                  <a:schemeClr val="tx1"/>
                </a:solidFill>
              </a:rPr>
              <a:t>37</a:t>
            </a:r>
            <a:r>
              <a:rPr lang="ja-JP" altLang="ja-JP" sz="4800" b="1" dirty="0">
                <a:solidFill>
                  <a:schemeClr val="tx1"/>
                </a:solidFill>
              </a:rPr>
              <a:t>週まで</a:t>
            </a:r>
            <a:r>
              <a:rPr lang="en-US" altLang="ja-JP" sz="4800" b="1" dirty="0">
                <a:solidFill>
                  <a:schemeClr val="tx1"/>
                </a:solidFill>
              </a:rPr>
              <a:t>(</a:t>
            </a:r>
            <a:r>
              <a:rPr lang="ja-JP" altLang="ja-JP" sz="4800" b="1" dirty="0">
                <a:solidFill>
                  <a:schemeClr val="tx1"/>
                </a:solidFill>
              </a:rPr>
              <a:t>途中２回医師に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よる</a:t>
            </a:r>
            <a:r>
              <a:rPr lang="ja-JP" altLang="en-US" sz="4800" b="1" dirty="0" smtClean="0">
                <a:solidFill>
                  <a:schemeClr val="tx1"/>
                </a:solidFill>
              </a:rPr>
              <a:t>　　　　　　　　　　　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スクリーニング</a:t>
            </a:r>
            <a:r>
              <a:rPr lang="ja-JP" altLang="ja-JP" sz="4800" b="1" dirty="0">
                <a:solidFill>
                  <a:schemeClr val="tx1"/>
                </a:solidFill>
              </a:rPr>
              <a:t>健診有</a:t>
            </a:r>
            <a:r>
              <a:rPr lang="en-US" altLang="ja-JP" sz="4800" b="1" dirty="0">
                <a:solidFill>
                  <a:schemeClr val="tx1"/>
                </a:solidFill>
              </a:rPr>
              <a:t>)</a:t>
            </a:r>
            <a:endParaRPr lang="ja-JP" altLang="ja-JP" sz="48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800" b="1" dirty="0" smtClean="0">
                <a:solidFill>
                  <a:schemeClr val="tx1"/>
                </a:solidFill>
              </a:rPr>
              <a:t>・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個別</a:t>
            </a:r>
            <a:r>
              <a:rPr lang="ja-JP" altLang="ja-JP" sz="4800" b="1" dirty="0">
                <a:solidFill>
                  <a:schemeClr val="tx1"/>
                </a:solidFill>
              </a:rPr>
              <a:t>のカウンセリング外来</a:t>
            </a:r>
            <a:r>
              <a:rPr lang="en-US" altLang="ja-JP" sz="4800" b="1" dirty="0">
                <a:solidFill>
                  <a:schemeClr val="tx1"/>
                </a:solidFill>
              </a:rPr>
              <a:t>(</a:t>
            </a:r>
            <a:r>
              <a:rPr lang="ja-JP" altLang="ja-JP" sz="4800" b="1" dirty="0">
                <a:solidFill>
                  <a:schemeClr val="tx1"/>
                </a:solidFill>
              </a:rPr>
              <a:t>サロン・ド・マム</a:t>
            </a:r>
            <a:r>
              <a:rPr lang="en-US" altLang="ja-JP" sz="4800" b="1" dirty="0">
                <a:solidFill>
                  <a:schemeClr val="tx1"/>
                </a:solidFill>
              </a:rPr>
              <a:t>)</a:t>
            </a:r>
            <a:endParaRPr lang="ja-JP" altLang="ja-JP" sz="48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800" b="1" dirty="0" smtClean="0">
                <a:solidFill>
                  <a:schemeClr val="tx1"/>
                </a:solidFill>
              </a:rPr>
              <a:t>・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正常</a:t>
            </a:r>
            <a:r>
              <a:rPr lang="ja-JP" altLang="ja-JP" sz="4800" b="1" dirty="0">
                <a:solidFill>
                  <a:schemeClr val="tx1"/>
                </a:solidFill>
              </a:rPr>
              <a:t>分娩</a:t>
            </a:r>
            <a:r>
              <a:rPr lang="en-US" altLang="ja-JP" sz="4800" b="1" dirty="0">
                <a:solidFill>
                  <a:schemeClr val="tx1"/>
                </a:solidFill>
              </a:rPr>
              <a:t>(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アクティブバース</a:t>
            </a:r>
            <a:r>
              <a:rPr lang="ja-JP" altLang="en-US" sz="4800" b="1" dirty="0" smtClean="0">
                <a:solidFill>
                  <a:schemeClr val="tx1"/>
                </a:solidFill>
              </a:rPr>
              <a:t>・フリースタイル）</a:t>
            </a:r>
            <a:endParaRPr lang="ja-JP" altLang="ja-JP" sz="48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800" b="1" dirty="0" smtClean="0">
                <a:solidFill>
                  <a:schemeClr val="tx1"/>
                </a:solidFill>
              </a:rPr>
              <a:t>・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産後</a:t>
            </a:r>
            <a:r>
              <a:rPr lang="ja-JP" altLang="ja-JP" sz="4800" b="1" dirty="0">
                <a:solidFill>
                  <a:schemeClr val="tx1"/>
                </a:solidFill>
              </a:rPr>
              <a:t>健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診</a:t>
            </a:r>
            <a:r>
              <a:rPr lang="ja-JP" altLang="en-US" sz="4800" b="1" dirty="0" smtClean="0">
                <a:solidFill>
                  <a:schemeClr val="tx1"/>
                </a:solidFill>
              </a:rPr>
              <a:t>・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産後ケア</a:t>
            </a:r>
            <a:r>
              <a:rPr lang="ja-JP" altLang="en-US" sz="4800" b="1" dirty="0" smtClean="0">
                <a:solidFill>
                  <a:schemeClr val="tx1"/>
                </a:solidFill>
              </a:rPr>
              <a:t>・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母乳外来</a:t>
            </a:r>
            <a:r>
              <a:rPr lang="ja-JP" altLang="en-US" sz="4800" b="1" dirty="0" smtClean="0">
                <a:solidFill>
                  <a:schemeClr val="tx1"/>
                </a:solidFill>
              </a:rPr>
              <a:t>・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育児相談</a:t>
            </a:r>
            <a:r>
              <a:rPr lang="ja-JP" altLang="en-US" sz="4800" b="1" dirty="0" smtClean="0">
                <a:solidFill>
                  <a:schemeClr val="tx1"/>
                </a:solidFill>
              </a:rPr>
              <a:t>・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各種</a:t>
            </a:r>
            <a:r>
              <a:rPr lang="ja-JP" altLang="en-US" sz="4800" b="1" dirty="0" smtClean="0">
                <a:solidFill>
                  <a:schemeClr val="tx1"/>
                </a:solidFill>
              </a:rPr>
              <a:t>母親　　教室など</a:t>
            </a:r>
            <a:r>
              <a:rPr lang="ja-JP" altLang="ja-JP" sz="4800" b="1" dirty="0" smtClean="0">
                <a:solidFill>
                  <a:schemeClr val="tx1"/>
                </a:solidFill>
              </a:rPr>
              <a:t>多岐</a:t>
            </a:r>
            <a:r>
              <a:rPr lang="ja-JP" altLang="ja-JP" sz="4800" b="1" dirty="0">
                <a:solidFill>
                  <a:schemeClr val="tx1"/>
                </a:solidFill>
              </a:rPr>
              <a:t>にわたります。</a:t>
            </a:r>
          </a:p>
          <a:p>
            <a:pPr algn="l">
              <a:lnSpc>
                <a:spcPct val="120000"/>
              </a:lnSpc>
            </a:pPr>
            <a:r>
              <a:rPr lang="ja-JP" altLang="en-US" sz="5400" b="1" dirty="0">
                <a:solidFill>
                  <a:schemeClr val="tx1"/>
                </a:solidFill>
              </a:rPr>
              <a:t>　</a:t>
            </a:r>
            <a:endParaRPr lang="ja-JP" altLang="ja-JP" sz="54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ja-JP" altLang="en-US" sz="4800" b="1" dirty="0" smtClean="0">
                <a:solidFill>
                  <a:schemeClr val="tx1"/>
                </a:solidFill>
              </a:rPr>
              <a:t>　</a:t>
            </a:r>
            <a:endParaRPr kumimoji="1" lang="ja-JP" altLang="en-US" dirty="0"/>
          </a:p>
        </p:txBody>
      </p:sp>
      <p:pic>
        <p:nvPicPr>
          <p:cNvPr id="1037" name="図 10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204" y="2280432"/>
            <a:ext cx="2348879" cy="1565920"/>
          </a:xfrm>
          <a:prstGeom prst="rect">
            <a:avLst/>
          </a:prstGeom>
        </p:spPr>
      </p:pic>
      <p:sp>
        <p:nvSpPr>
          <p:cNvPr id="1099" name="テキスト ボックス 1098"/>
          <p:cNvSpPr txBox="1"/>
          <p:nvPr/>
        </p:nvSpPr>
        <p:spPr>
          <a:xfrm>
            <a:off x="5420170" y="3866656"/>
            <a:ext cx="1182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bg1"/>
                </a:solidFill>
              </a:rPr>
              <a:t>助産師外来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1100" name="テキスト ボックス 1099"/>
          <p:cNvSpPr txBox="1"/>
          <p:nvPr/>
        </p:nvSpPr>
        <p:spPr>
          <a:xfrm>
            <a:off x="153987" y="6970172"/>
            <a:ext cx="3923085" cy="187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b="1" dirty="0"/>
              <a:t>新生児蘇生法講習会開催のお知らせ</a:t>
            </a:r>
          </a:p>
          <a:p>
            <a:r>
              <a:rPr lang="en-US" altLang="ja-JP" sz="1200" dirty="0"/>
              <a:t> </a:t>
            </a:r>
            <a:endParaRPr lang="ja-JP" altLang="ja-JP" sz="1200" dirty="0"/>
          </a:p>
          <a:p>
            <a:r>
              <a:rPr lang="ja-JP" altLang="ja-JP" sz="1200" b="1" dirty="0"/>
              <a:t>８月３０日</a:t>
            </a:r>
            <a:r>
              <a:rPr lang="en-US" altLang="ja-JP" sz="1200" b="1" dirty="0"/>
              <a:t>(</a:t>
            </a:r>
            <a:r>
              <a:rPr lang="ja-JP" altLang="ja-JP" sz="1200" b="1" dirty="0"/>
              <a:t>土</a:t>
            </a:r>
            <a:r>
              <a:rPr lang="en-US" altLang="ja-JP" sz="1200" b="1" dirty="0"/>
              <a:t>)</a:t>
            </a:r>
            <a:r>
              <a:rPr lang="ja-JP" altLang="ja-JP" sz="1200" dirty="0"/>
              <a:t>　</a:t>
            </a:r>
            <a:r>
              <a:rPr lang="ja-JP" altLang="ja-JP" sz="1200" dirty="0" smtClean="0"/>
              <a:t>午後</a:t>
            </a:r>
            <a:r>
              <a:rPr lang="en-US" altLang="ja-JP" sz="1200" dirty="0"/>
              <a:t>(</a:t>
            </a:r>
            <a:r>
              <a:rPr lang="ja-JP" altLang="ja-JP" sz="1200" dirty="0"/>
              <a:t>詳細は予約時</a:t>
            </a:r>
            <a:r>
              <a:rPr lang="ja-JP" altLang="ja-JP" sz="1200" dirty="0" smtClean="0"/>
              <a:t>に</a:t>
            </a:r>
            <a:r>
              <a:rPr lang="ja-JP" altLang="en-US" sz="1200" dirty="0"/>
              <a:t>お知らせいたします</a:t>
            </a:r>
            <a:r>
              <a:rPr lang="en-US" altLang="ja-JP" sz="1200" dirty="0" smtClean="0"/>
              <a:t>)</a:t>
            </a:r>
            <a:endParaRPr lang="ja-JP" altLang="ja-JP" sz="1200" dirty="0"/>
          </a:p>
          <a:p>
            <a:r>
              <a:rPr lang="ja-JP" altLang="ja-JP" sz="1400" b="1" dirty="0"/>
              <a:t>Ｂコース</a:t>
            </a:r>
            <a:r>
              <a:rPr lang="ja-JP" altLang="ja-JP" sz="1200" dirty="0"/>
              <a:t>　</a:t>
            </a:r>
            <a:r>
              <a:rPr lang="ja-JP" altLang="ja-JP" sz="1200" b="1" dirty="0"/>
              <a:t>新生児蘇生法「一次」コース</a:t>
            </a:r>
          </a:p>
          <a:p>
            <a:r>
              <a:rPr lang="ja-JP" altLang="ja-JP" sz="1200" dirty="0"/>
              <a:t>会場：　産院いしが</a:t>
            </a:r>
            <a:r>
              <a:rPr lang="ja-JP" altLang="ja-JP" sz="1200" dirty="0" err="1"/>
              <a:t>せの</a:t>
            </a:r>
            <a:r>
              <a:rPr lang="ja-JP" altLang="ja-JP" sz="1200" dirty="0" smtClean="0"/>
              <a:t>森</a:t>
            </a:r>
            <a:r>
              <a:rPr lang="ja-JP" altLang="en-US" sz="1200" dirty="0" smtClean="0"/>
              <a:t>スタジオフォーレ</a:t>
            </a:r>
            <a:endParaRPr lang="ja-JP" altLang="ja-JP" sz="1200" dirty="0"/>
          </a:p>
          <a:p>
            <a:r>
              <a:rPr lang="ja-JP" altLang="ja-JP" sz="1200" dirty="0"/>
              <a:t>予約方法：ホームページより、メールでお申込みください。</a:t>
            </a:r>
          </a:p>
          <a:p>
            <a:r>
              <a:rPr lang="ja-JP" altLang="ja-JP" sz="1200" dirty="0"/>
              <a:t>受講料：</a:t>
            </a:r>
            <a:r>
              <a:rPr lang="en-US" altLang="ja-JP" sz="1200" dirty="0"/>
              <a:t>1000</a:t>
            </a:r>
            <a:r>
              <a:rPr lang="ja-JP" altLang="ja-JP" sz="1200" dirty="0"/>
              <a:t>円</a:t>
            </a:r>
          </a:p>
          <a:p>
            <a:r>
              <a:rPr lang="ja-JP" altLang="ja-JP" sz="1200" dirty="0"/>
              <a:t>定員：</a:t>
            </a:r>
            <a:r>
              <a:rPr lang="en-US" altLang="ja-JP" sz="1200" dirty="0"/>
              <a:t>8</a:t>
            </a:r>
            <a:r>
              <a:rPr lang="ja-JP" altLang="ja-JP" sz="1200" dirty="0"/>
              <a:t>名</a:t>
            </a:r>
            <a:r>
              <a:rPr lang="en-US" altLang="ja-JP" sz="1200" dirty="0"/>
              <a:t>(</a:t>
            </a:r>
            <a:r>
              <a:rPr lang="ja-JP" altLang="ja-JP" sz="1200" dirty="0"/>
              <a:t>先着順</a:t>
            </a:r>
            <a:r>
              <a:rPr lang="en-US" altLang="ja-JP" sz="1200" dirty="0"/>
              <a:t>)</a:t>
            </a:r>
            <a:r>
              <a:rPr lang="ja-JP" altLang="ja-JP" sz="1200" dirty="0"/>
              <a:t>　応募多数の場合は次回講習会をご案内させて頂きます。</a:t>
            </a:r>
          </a:p>
        </p:txBody>
      </p:sp>
      <p:pic>
        <p:nvPicPr>
          <p:cNvPr id="1101" name="Picture 6" descr="C:\Users\佐藤あけみ\AppData\Local\Microsoft\Windows\Temporary Internet Files\Content.IE5\1HH4I0TT\MC9004379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576" y="8451211"/>
            <a:ext cx="632173" cy="68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2" name="テキスト ボックス 1101"/>
          <p:cNvSpPr txBox="1"/>
          <p:nvPr/>
        </p:nvSpPr>
        <p:spPr>
          <a:xfrm>
            <a:off x="4087042" y="8132531"/>
            <a:ext cx="2158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contact@ishigasenomori.com</a:t>
            </a:r>
            <a:endParaRPr kumimoji="1" lang="ja-JP" altLang="en-US" sz="1200" b="1" dirty="0"/>
          </a:p>
        </p:txBody>
      </p:sp>
      <p:sp>
        <p:nvSpPr>
          <p:cNvPr id="1103" name="正方形/長方形 1102"/>
          <p:cNvSpPr/>
          <p:nvPr/>
        </p:nvSpPr>
        <p:spPr>
          <a:xfrm>
            <a:off x="718445" y="4257545"/>
            <a:ext cx="1195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</a:rPr>
              <a:t>助産師</a:t>
            </a:r>
            <a:r>
              <a:rPr lang="ja-JP" altLang="en-US" sz="1200" dirty="0" smtClean="0">
                <a:solidFill>
                  <a:schemeClr val="bg1"/>
                </a:solidFill>
              </a:rPr>
              <a:t>外来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r>
              <a:rPr lang="ja-JP" altLang="en-US" sz="1200" dirty="0">
                <a:solidFill>
                  <a:schemeClr val="bg1"/>
                </a:solidFill>
              </a:rPr>
              <a:t>妊婦検診</a:t>
            </a:r>
          </a:p>
        </p:txBody>
      </p:sp>
      <p:sp>
        <p:nvSpPr>
          <p:cNvPr id="1104" name="正方形/長方形 1103"/>
          <p:cNvSpPr/>
          <p:nvPr/>
        </p:nvSpPr>
        <p:spPr>
          <a:xfrm>
            <a:off x="5420170" y="3995935"/>
            <a:ext cx="9850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solidFill>
                  <a:schemeClr val="bg1"/>
                </a:solidFill>
              </a:rPr>
              <a:t>サロンドマム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105" name="正方形/長方形 1104"/>
          <p:cNvSpPr/>
          <p:nvPr/>
        </p:nvSpPr>
        <p:spPr>
          <a:xfrm>
            <a:off x="5287982" y="4180600"/>
            <a:ext cx="15343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solidFill>
                  <a:schemeClr val="bg1"/>
                </a:solidFill>
              </a:rPr>
              <a:t>アロママッサージ</a:t>
            </a:r>
            <a:endParaRPr lang="en-US" altLang="ja-JP" sz="1100" dirty="0" smtClean="0">
              <a:solidFill>
                <a:schemeClr val="bg1"/>
              </a:solidFill>
            </a:endParaRPr>
          </a:p>
          <a:p>
            <a:r>
              <a:rPr lang="ja-JP" altLang="en-US" sz="1100" dirty="0" smtClean="0">
                <a:solidFill>
                  <a:schemeClr val="bg1"/>
                </a:solidFill>
              </a:rPr>
              <a:t>しながらカウンセリング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106" name="正方形/長方形 1105"/>
          <p:cNvSpPr/>
          <p:nvPr/>
        </p:nvSpPr>
        <p:spPr>
          <a:xfrm>
            <a:off x="1713356" y="6130558"/>
            <a:ext cx="352796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現在１２人の助産師が活躍中</a:t>
            </a:r>
            <a:endParaRPr lang="en-US" altLang="ja-JP" sz="1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ja-JP" altLang="en-US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やりがい</a:t>
            </a:r>
            <a:r>
              <a:rPr lang="ja-JP" alt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のある職場で私たちと一緒に働きませんか</a:t>
            </a:r>
            <a:endParaRPr lang="en-US" altLang="ja-JP" sz="1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ja-JP" altLang="en-US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お問い合わせをお待ちしております</a:t>
            </a:r>
            <a:endParaRPr lang="ja-JP" altLang="en-US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937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64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別館増設にあたり、業務拡大の為、スタッフの増員をはかります。 助産師　　募集　　　　(常勤若干名・パート若干名) *条件等詳細はeナース又はハローワークをご覧ください。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12</cp:revision>
  <cp:lastPrinted>2014-06-20T08:13:42Z</cp:lastPrinted>
  <dcterms:created xsi:type="dcterms:W3CDTF">2014-06-17T06:44:59Z</dcterms:created>
  <dcterms:modified xsi:type="dcterms:W3CDTF">2014-06-20T08:30:15Z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